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ppt/ink/inkAction12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8"/>
  </p:notesMasterIdLst>
  <p:handoutMasterIdLst>
    <p:handoutMasterId r:id="rId19"/>
  </p:handoutMasterIdLst>
  <p:sldIdLst>
    <p:sldId id="402" r:id="rId2"/>
    <p:sldId id="270" r:id="rId3"/>
    <p:sldId id="40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401" r:id="rId17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F00FF"/>
    <a:srgbClr val="FFCF01"/>
    <a:srgbClr val="0000FF"/>
    <a:srgbClr val="3333CC"/>
    <a:srgbClr val="800000"/>
    <a:srgbClr val="0099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5" autoAdjust="0"/>
    <p:restoredTop sz="94686" autoAdjust="0"/>
  </p:normalViewPr>
  <p:slideViewPr>
    <p:cSldViewPr>
      <p:cViewPr varScale="1">
        <p:scale>
          <a:sx n="120" d="100"/>
          <a:sy n="120" d="100"/>
        </p:scale>
        <p:origin x="1350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6" d="100"/>
          <a:sy n="46" d="100"/>
        </p:scale>
        <p:origin x="-1469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>
            <a:extLst>
              <a:ext uri="{FF2B5EF4-FFF2-40B4-BE49-F238E27FC236}">
                <a16:creationId xmlns:a16="http://schemas.microsoft.com/office/drawing/2014/main" id="{3EB77FB8-4A03-4E6A-8480-F27C903F487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5" name="Rectangle 3">
            <a:extLst>
              <a:ext uri="{FF2B5EF4-FFF2-40B4-BE49-F238E27FC236}">
                <a16:creationId xmlns:a16="http://schemas.microsoft.com/office/drawing/2014/main" id="{9DA924CE-ED5F-47C9-A2BA-5AD98206BFE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6" name="Rectangle 4">
            <a:extLst>
              <a:ext uri="{FF2B5EF4-FFF2-40B4-BE49-F238E27FC236}">
                <a16:creationId xmlns:a16="http://schemas.microsoft.com/office/drawing/2014/main" id="{0D0FA5F7-6741-4E64-9D83-38D560E4214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7" name="Rectangle 5">
            <a:extLst>
              <a:ext uri="{FF2B5EF4-FFF2-40B4-BE49-F238E27FC236}">
                <a16:creationId xmlns:a16="http://schemas.microsoft.com/office/drawing/2014/main" id="{46BD8799-60A0-4224-8A8F-49C433512CC6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F3D5488-0323-4AA8-87B0-744A1ECE2E4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6T01:09:11.2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830">
    <iact:property name="dataType"/>
    <iact:actionData xml:id="d0">
      <inkml:trace xmlns:inkml="http://www.w3.org/2003/InkML" xml:id="stk0" contextRef="#ctx0" brushRef="#br0">6390 3718 0,'0'0'7,"0"0"-7,0 0 6,0 0 3,0 0 1,54-34-1,-25 18 0,16-9 1,9 8-2,12-7 2,21 15-1,29-7 2,50 8-3,32 8 2,67-17-1,-4 9 0,16-9 1,21-33-1,-54 17 0,-41-8 1</inkml:trace>
    </iact:actionData>
  </iact:action>
  <iact:action type="add" startTime="14271">
    <iact:property name="dataType"/>
    <iact:actionData xml:id="d1">
      <inkml:trace xmlns:inkml="http://www.w3.org/2003/InkML" xml:id="stk1" contextRef="#ctx0" brushRef="#br0">9779 3254 0,'0'0'7,"0"0"3,0 0-1,0 0 1,0 0-1,0 0 0,0 0 1,0 0-1,0 0 0,0 0 1,0 0-1,0 0 0,0 0 0,78-42 1,30 34-1,45 8 0,29 0 2,8 0-3,-8-8 2,-16 0-1,-17-1 0,0 1 1,-9 0-1,1-9 0,0 9 0,-1-9 1,-3 9 0,-5 8-1,-7 0 1,3 0 0,4 0-2</inkml:trace>
    </iact:actionData>
  </iact:action>
  <iact:action type="add" startTime="113914">
    <iact:property name="dataType"/>
    <iact:actionData xml:id="d2">
      <inkml:trace xmlns:inkml="http://www.w3.org/2003/InkML" xml:id="stk2" contextRef="#ctx0" brushRef="#br0">4181 6723 0,'0'0'2,"0"0"1,0 0 10,0 0-7,0 0 2,0 0 2,0 0-1,0 0 0,16-41 0,-7 37 1,-9 0-1,8 0 0,9-1 1,-1 1-1,1 0 0,16 4 1,0 0 0,16-4-1,1 0 0,0 0 0,-1-5 1,-7 1-1,3 0 0,1 0 2,-1-1 2,1 5 2,3 4-13,9 0 4,13 0 3,7 0 1,13-4-1,0-4 1,-8-1-1,4 1 0,-17 4 0,9 4 1,8 4-1,8-4 0,8 0 1,5-8-1,0 0 0,-1-1 1,9 1-1,8 0 0,9-5 0,-5 1 1,-17 4-1,1-1 0,16-3 1,1 0-1,11-5 0,-15 5 1,-14 3-1,1 1 1,0-4-1,-1-5-1,5-4 2,-12 5 0,-9 3-1,-4 5 0,8 0 0,13-5 0,4-3 1,-5-1-1,-11 9 0,-9 8 1,-4 0-1,-5 0-1,-3 0 3,-5-8-2,-7-1 0,-14 1 0,-11 0 1</inkml:trace>
    </iact:actionData>
  </iact:action>
  <iact:action type="add" startTime="118559">
    <iact:property name="dataType"/>
    <iact:actionData xml:id="d3">
      <inkml:trace xmlns:inkml="http://www.w3.org/2003/InkML" xml:id="stk3" contextRef="#ctx0" brushRef="#br0">5207 7821 0,'0'0'2,"0"0"2,0 0 4,0 0 2,0 0-1,58-29 0,-17 12 0,5 0 1,12 1-1,16-1 0,25 1 1,26-1 1,7 13-2,13 12 0,16 9 1,17 4-2,-4-5 2,-13 1-1,-8-9 1,4 0-1,13-4 1,25-4-1,28 0 0,0 9 1,17-9-1,4-9 0,-24 5 1,3-8-2,1-13 2,-18-4-1,1-12 0,13-9 0,11-4 1,34-4-1</inkml:trace>
    </iact:actionData>
  </iact:action>
  <iact:action type="add" startTime="121480">
    <iact:property name="dataType"/>
    <iact:actionData xml:id="d4">
      <inkml:trace xmlns:inkml="http://www.w3.org/2003/InkML" xml:id="stk4" contextRef="#ctx0" brushRef="#br0">12000 9336 0,'0'0'7,"79"-21"2,62-12 1,115-21 1,-7 9-1,-18 12 1,17-1-3,-28 18 2,7 4-1,34-5 0,-5 13-1,30-4 2,12-1 0,20 1-1,22-13 1,7 1-2,13-9 3,-21 0-2</inkml:trace>
    </iact:actionData>
  </iact:action>
  <iact:action type="add" startTime="143749">
    <iact:property name="dataType"/>
    <iact:actionData xml:id="d5">
      <inkml:trace xmlns:inkml="http://www.w3.org/2003/InkML" xml:id="stk5" contextRef="#ctx0" brushRef="#br0">4123 11133 0,'0'0'1,"0"0"2,0 0 7,0 0-1,0 0-1,0 0 2,0 0 0,0 0-1,0 0 0,0 0 0,0 0 1,0 0-1,0 0 1,0 0-1,25 41 0,-25-20 1,0 12-1,0 8 1,0 13-1,0 8 0,0-4 1,0 0-1,8 0 0,-8 0 3,8 0 9,-8 4-21,0 9 17,0 3-16,0 5 4,0 0 5,9-1-1,-1-3 0,0-5 1,9-8-1,8-4 2,32-4-3,51-13 1</inkml:trace>
    </iact:actionData>
  </iact:action>
  <iact:action type="add" startTime="149558">
    <iact:property name="dataType"/>
    <iact:actionData xml:id="d6">
      <inkml:trace xmlns:inkml="http://www.w3.org/2003/InkML" xml:id="stk6" contextRef="#ctx0" brushRef="#br0">6221 11696 0,'0'0'1,"0"0"1,0 0 7,0 0 1,0 0-1,0 0 1,0 0-1,0 0 0,0 0 1,0 0-1,0 0 0,0 0 1,0 0-1,-5-42 1,10 38-1,3 0 1,8 0-1,13-4 0,25 0 0,29-5 1,20-3-1,-3-1 0,-1 0 3,-4 5-4,4 0 1,13-1 0,8 5 0,4 0 1,-8-1-1,0 5 1,-9 0-1,30-4 0,8-9 1,8-12-2</inkml:trace>
    </iact:actionData>
  </iact:action>
  <iact:action type="add" startTime="162397">
    <iact:property name="dataType"/>
    <iact:actionData xml:id="d7">
      <inkml:trace xmlns:inkml="http://www.w3.org/2003/InkML" xml:id="stk7" contextRef="#ctx0" brushRef="#br0">6121 12847 0,'0'0'2,"0"0"1,0 0 8,0 0-3,0 0 0,0 0 1,62 0 1,-16-4-1,28 0 0,34-5 1,16 5-1,25 0 3,29-4-4,25-1 1,45-11 0,17-5 0,4-4 1,12-12-1,-16-1 0,0-3 1,-9-1-1,-8 1 0,9 7 1,-9 9-1,4-4 0,-3 12 0,7 5 1,-24 3-1,-34 5 0</inkml:trace>
    </iact:actionData>
  </iact:action>
  <iact:action type="add" startTime="206695">
    <iact:property name="dataType"/>
    <iact:actionData xml:id="d8">
      <inkml:trace xmlns:inkml="http://www.w3.org/2003/InkML" xml:id="stk8" contextRef="#ctx0" brushRef="#br0">4338 10615 0,'0'0'1,"0"0"3,0 0 5,0 0 0,0 0-1,0 0 1,0 0 1,0 0-1,0 0 1,0 0-1,-41 4 0,32 5 0,-7 11 1,8 9-1,-9 17 1,9 24-1,0 26 0,-1 15 0,1 5 3,0-8-4,-1-9 1,1 1 0,0-1 1,8 5-1,8-1 1,-8-4-1,0-3 0,0-9 0,8 4 0,9-4 1,0 0-1,-1-9 1,9-12-1,16-16 0,17-17 0,25-24 0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6T01:35:22.4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435">
    <iact:property name="dataType"/>
    <iact:actionData xml:id="d0">
      <inkml:trace xmlns:inkml="http://www.w3.org/2003/InkML" xml:id="stk0" contextRef="#ctx0" brushRef="#br0">6655 3212 0,'0'0'1,"0"0"3,0 0 3,0 0 4,0 0-3,0 0 1,0 0 1,0 0-1,0 0 0,46-24 0,11 7 1,51 0-1,33-7 0,32-1 2,14 0 0,24 0-1,8 9-1,-8 7 0,0 9 0,-4-8 0,-4 8 0,-1 0 0,1 0 1,12 0-1,0 8 1,9-16-1,16 8 1,4 8-2,-8 1 2,16-1 0,-4 8-2,-33 1 2,9 8-1,12 0 2,-25 8-3,37-8 2,4-9-1,-24-8-1,32-8 1,18-8 1,24-8-1</inkml:trace>
    </iact:actionData>
  </iact:action>
  <iact:action type="add" startTime="28537">
    <iact:property name="dataType"/>
    <iact:actionData xml:id="d1">
      <inkml:trace xmlns:inkml="http://www.w3.org/2003/InkML" xml:id="stk1" contextRef="#ctx0" brushRef="#br0">5608 6897 0,'0'0'2,"0"0"2,0 0 10,0 0-11,0 0 6,0 0 0,0 0 0,0 0 1,0 0-1,0 0 1,0 0-1,0 0 0,79-12 0,-17-1 1,29-3-1,25-5 0,20 5 3,17-1-4,1 5 1,-6-5 1,-11 1-1,-9 3 0,-4 5 0,-4 8 0,4 0 1,5-4-1,16 4 1,28 8-2</inkml:trace>
    </iact:actionData>
  </iact:action>
  <iact:action type="add" startTime="29367">
    <iact:property name="dataType"/>
    <iact:actionData xml:id="d2">
      <inkml:trace xmlns:inkml="http://www.w3.org/2003/InkML" xml:id="stk2" contextRef="#ctx0" brushRef="#br0">11417 6686 0,'0'0'7,"0"0"2,0 0 0,0 0 1,0 0-1,75 8 1,-13-8-1,16-4 0,22 0 1,28 4-1,21 4 2,29 5-3,29 3 1,12 0 0,0 9 1,-24 4-1</inkml:trace>
    </iact:actionData>
  </iact:action>
  <iact:action type="add" startTime="31199">
    <iact:property name="dataType"/>
    <iact:actionData xml:id="d3">
      <inkml:trace xmlns:inkml="http://www.w3.org/2003/InkML" xml:id="stk3" contextRef="#ctx0" brushRef="#br0">4181 4968 0,'0'0'6,"0"0"8,0 0-9,0 0 4,0 0 0,0 0 0,41 50 1,17-1-1,25 22 0,8 11 1,0 1 0,-21-4-1,-12-5 0,-8-3 0,-9-13 1,-8-8-1,-8-13 0,-8-8 1,-5-4-2,-4-5 2,-3-7-1,-5-9 1,0-8-1,0-29 0</inkml:trace>
    </iact:actionData>
  </iact:action>
  <iact:action type="add" startTime="31506">
    <iact:property name="dataType"/>
    <iact:actionData xml:id="d4">
      <inkml:trace xmlns:inkml="http://www.w3.org/2003/InkML" xml:id="stk4" contextRef="#ctx0" brushRef="#br0">4855 4852 0,'0'0'5,"0"0"5,0 0-1,0 0 0,0 0 1,-4 62-1,-8-4 0,-5 25 0,-8 25 1,-16 20 0,-9 4-1,-3 1 0,3-17 0,17-25 1,16-25-1,1-20 0,7-13 0,1-13 1,-8-3-2</inkml:trace>
    </iact:actionData>
  </iact:action>
  <iact:action type="add" startTime="31783">
    <iact:property name="dataType"/>
    <iact:actionData xml:id="d5">
      <inkml:trace xmlns:inkml="http://www.w3.org/2003/InkML" xml:id="stk5" contextRef="#ctx0" brushRef="#br0">4173 5187 0,'0'0'6,"0"0"3,0 0 1,0 0-1,0 0 0,74 0 1,-16 9-1,16-9 0,26-4 0,16-5 0,8 1 2,16 4-1,5 4-2,-4 0 1</inkml:trace>
    </iact:actionData>
  </iact:action>
  <iact:action type="add" startTime="32541">
    <iact:property name="dataType"/>
    <iact:actionData xml:id="d6">
      <inkml:trace xmlns:inkml="http://www.w3.org/2003/InkML" xml:id="stk6" contextRef="#ctx0" brushRef="#br0">12240 5183 0,'0'0'6,"0"0"4,0 0-1,0 0 1,75 9-1,-25-9 0,12-5 0,12-3 1,5 4-1,3 4 0,14 4 2,3 4-1,0 1 3,-12-5-7,-17 0 4,-16 0-2,-12 4 2,-18-4-1,-7 1 0</inkml:trace>
    </iact:actionData>
  </iact:action>
  <iact:action type="add" startTime="32810">
    <iact:property name="dataType"/>
    <iact:actionData xml:id="d7">
      <inkml:trace xmlns:inkml="http://www.w3.org/2003/InkML" xml:id="stk7" contextRef="#ctx0" brushRef="#br0">12687 4641 0,'0'0'6,"0"0"4,0 0-1,0 0 1,0 0-1,0 0 0,-29 66 1,25 9-1,0 36 0,8 18 0,9 7 2</inkml:trace>
    </iact:actionData>
  </iact:action>
  <iact:action type="add" startTime="33864">
    <iact:property name="dataType"/>
    <iact:actionData xml:id="d8">
      <inkml:trace xmlns:inkml="http://www.w3.org/2003/InkML" xml:id="stk8" contextRef="#ctx0" brushRef="#br0">12311 4864 0,'0'0'7,"0"0"2,0 0 0,0 0 0,0 0 1,0 0-1,0 0 1,0 0-1,0 0 0,0 0 0,0 0 1,0 0-1,0 0 0,0 0 1,0 0 0,0 0-1,0 0 1,0 0-1,41-8 2,-37 0-3,9-9 1,-1-3 1</inkml:trace>
    </iact:actionData>
  </iact:action>
  <iact:action type="add" startTime="34273">
    <iact:property name="dataType"/>
    <iact:actionData xml:id="d9">
      <inkml:trace xmlns:inkml="http://www.w3.org/2003/InkML" xml:id="stk9" contextRef="#ctx0" brushRef="#br0">12770 4715 0,'0'0'6,"0"0"3,0 0 1,0 0-1,0 0 0,0 0 1,0 0-1,0 0 0,0 0 1,0 0-1,0 0 0,0 0 0,25 42 1,-25-38-1,0 0 0,0 4 1,-4 9-1,0 4 1,-5 3-1,1 5 0,0 0 1,4 5-1,-1 3 0,1 12 0,0 18 0,4 20 1,0 8-1,0-4 1,0-12-1,0-17 0,0-8 0,4-5 1,0-11-1,-4-5 1,0-4-1,0-5 0,-4 1 0</inkml:trace>
    </iact:actionData>
  </iact:action>
  <iact:action type="add" startTime="41736">
    <iact:property name="dataType"/>
    <iact:actionData xml:id="d10">
      <inkml:trace xmlns:inkml="http://www.w3.org/2003/InkML" xml:id="stk10" contextRef="#ctx0" brushRef="#br0">14048 4670 0,'0'0'2,"0"0"-1,0 0 8,0 0 1,0 0 0,0 0-2,0 0 2,0 0-1,0 0 1,0 0-1,-16 58 1,37-4-1,8 16 0,12 5 0,4-5 0,1-8 1,-1-4 0,-3-12 1,-5-9-4,-8-8 3,-4-4-1,-4-9 0,-5-3 0,1-1 1,-1-4-2,5 1 2</inkml:trace>
    </iact:actionData>
  </iact:action>
  <iact:action type="add" startTime="42059">
    <iact:property name="dataType"/>
    <iact:actionData xml:id="d11">
      <inkml:trace xmlns:inkml="http://www.w3.org/2003/InkML" xml:id="stk11" contextRef="#ctx0" brushRef="#br0">14752 4641 0,'0'0'5,"0"0"4,0 0 1,0 0-1,0 0 1,-54 95-1,-25 25 0,-24 21 1,8-25 2,20-29 0,22-17-7,7-8 4,13-4 0,0 4 0</inkml:trace>
    </iact:actionData>
  </iact:action>
  <iact:action type="add" startTime="42290">
    <iact:property name="dataType"/>
    <iact:actionData xml:id="d12">
      <inkml:trace xmlns:inkml="http://www.w3.org/2003/InkML" xml:id="stk12" contextRef="#ctx0" brushRef="#br0">13502 5361 0,'0'0'6,"0"0"4,0 0-1,50-4 0,24-8 1,59-9-1,49-12 0,37-9 1,-8 5-1,-20 0 0,-22 4 1</inkml:trace>
    </iact:actionData>
  </iact:action>
  <iact:action type="add" startTime="42790">
    <iact:property name="dataType"/>
    <iact:actionData xml:id="d13">
      <inkml:trace xmlns:inkml="http://www.w3.org/2003/InkML" xml:id="stk13" contextRef="#ctx0" brushRef="#br0">15625 5241 0,'0'0'6,"0"0"3,0 0 1,0 0-1,62 13 0,-25-5 0,4 0 1,1-4-1,-9 0 0,-4-4 1,0 0-1,0-4 0,0 0 1,4 0-1,4-4 0,4 4 0,1-1 2,-1 1-2,5 0 0,-1 4 0,-3 0 0,-5 0 0,-4 4 1,-8 0-1,-13 1 0,-8-1 1,-4 0-1,0-4 0</inkml:trace>
    </iact:actionData>
  </iact:action>
  <iact:action type="add" startTime="43123">
    <iact:property name="dataType"/>
    <iact:actionData xml:id="d14">
      <inkml:trace xmlns:inkml="http://www.w3.org/2003/InkML" xml:id="stk14" contextRef="#ctx0" brushRef="#br0">15650 5150 0,'0'0'7,"0"0"2,0 0 1,0 0-1,0 0 1,0 0-1,0 0 0,0 0 0,49 4 1,-28 9-1,4 12 0,8 12 0,12 12 1,-3 18-1,3 3 1,-3 0 1,3-3-3,5-5 1</inkml:trace>
    </iact:actionData>
  </iact:action>
  <iact:action type="add" startTime="43836">
    <iact:property name="dataType"/>
    <iact:actionData xml:id="d15">
      <inkml:trace xmlns:inkml="http://www.w3.org/2003/InkML" xml:id="stk15" contextRef="#ctx0" brushRef="#br0">17135 5312 0,'0'0'7,"0"0"2,0 0 0,0 0 1,0 0-1,0 0 0,45-9 1,-11 1-1,15-9 0,26-3 0,16-1 1,12 4-1,9 5 2,12 4-3,-4 0 1,-12-1 1,-22 1-1,-15 0 0,-22 4 0,-11-1 1,-9 5-1,-9 0 1,-3 0-1,-5 0 0,1 5 0</inkml:trace>
    </iact:actionData>
  </iact:action>
  <iact:action type="add" startTime="44550">
    <iact:property name="dataType"/>
    <iact:actionData xml:id="d16">
      <inkml:trace xmlns:inkml="http://www.w3.org/2003/InkML" xml:id="stk16" contextRef="#ctx0" brushRef="#br0">17747 4939 0,'0'0'6,"0"0"3,0 0 1,0 0-1,17 50 0,-5-17 1,5 12-1,3 17 0,5 17 0,0 12 1,-8 4 1,-5-8-3,-8-8 1,-4-13 0,0-12 1,-4-8-1,0-5 0</inkml:trace>
    </iact:actionData>
  </iact:action>
  <iact:action type="add" startTime="45521">
    <iact:property name="dataType"/>
    <iact:actionData xml:id="d17">
      <inkml:trace xmlns:inkml="http://www.w3.org/2003/InkML" xml:id="stk17" contextRef="#ctx0" brushRef="#br0">19986 4715 0,'0'0'7,"0"0"2,0 0 1,0 0-2,-38 54 1,-7 12 1,-21 30-2,-9 7 2,1-8 1,7-12-3,5-8 2,0-5-2,0-4 2,9-8 0,15-16-1,18-22 0,3-15 0,9-10 1,-1-11-1,1-13 0,4-17 1,0-20-2,8-17 2,4-4 0,5 9-1,-1 24 1,1 17-2,-5 16 1,0 8 1,0 9-1,1 4 0,-9 0 1,0 0-1,62 62 1,-25-20-1,0 8 0,5-1 0,-5 1 0,-8-9 1,-9-8-1,-11-4 0,-9-12 0,-17-5 0,-16-3 1,-21-9 0,-16-9-1,-4-3 0,16-5 0,8 1 1,13-1-1,12 1 0,8 3 0,9 1 0,8 12 1,0 0-1,0 0 0,182-46 1,17 21-1,49 5 0,0 16 0</inkml:trace>
    </iact:actionData>
  </iact:action>
  <iact:action type="add" startTime="49731">
    <iact:property name="dataType"/>
    <iact:actionData xml:id="d18">
      <inkml:trace xmlns:inkml="http://www.w3.org/2003/InkML" xml:id="stk18" contextRef="#ctx0" brushRef="#br0">4793 7361 0,'0'0'2,"0"0"-1,0 0 8,0 0 1,0 0-1,0 0 0,0 0 1,62-25-1,-29 25 0,17 0 1,20 0-1,26-4 0,19 0 1,14 0 0,-1 8-1,0 4 0,-12 0 0,-21-3 0,-37-5 1,-12-5-1</inkml:trace>
    </iact:actionData>
  </iact:action>
  <iact:action type="add" startTime="50044">
    <iact:property name="dataType"/>
    <iact:actionData xml:id="d19">
      <inkml:trace xmlns:inkml="http://www.w3.org/2003/InkML" xml:id="stk19" contextRef="#ctx0" brushRef="#br0">5240 6823 0,'0'0'6,"0"0"11,0 0-15,0 0 7,4 78 0,9 43 0,7 61 0,5 25 2,0-17-2,-9-28 0,1-26 0,4-24 1,8-21-1,4-12 0</inkml:trace>
    </iact:actionData>
  </iact:action>
  <iact:action type="add" startTime="50821">
    <iact:property name="dataType"/>
    <iact:actionData xml:id="d20">
      <inkml:trace xmlns:inkml="http://www.w3.org/2003/InkML" xml:id="stk20" contextRef="#ctx0" brushRef="#br0">12898 6972 0,'0'0'6,"0"0"3,0 0 1,0 0-1,0 0 0,0 0 1,0 0-2,46 12 2,-13-12-1,25 4 1,29 9-1,29-1 0,24-3 2,-3-5-1,-30-4 1,-20 0-3,-16 4 2,-18 0-1,-11 0 0,-9 0 0,-8-8 0,-1-4 0</inkml:trace>
    </iact:actionData>
  </iact:action>
  <iact:action type="add" startTime="55085">
    <iact:property name="dataType"/>
    <iact:actionData xml:id="d21">
      <inkml:trace xmlns:inkml="http://www.w3.org/2003/InkML" xml:id="stk21" contextRef="#ctx0" brushRef="#br0">7425 8524 0,'0'0'2,"0"0"0,0 0 7,0 0 1,0 0-1,0 0 0,0 0 0,0 0 0,53-8 1,-7 8 0,24-4-2,30-4 2,15-5 0,-11 1 1,-17 4-3,-21 3 1,-21 5 0,-12 0 1,-8 0-1,0 0 0,-12 0 0,3-4 1,5-4-1,8-13 0</inkml:trace>
    </iact:actionData>
  </iact:action>
  <iact:action type="add" startTime="55434">
    <iact:property name="dataType"/>
    <iact:actionData xml:id="d22">
      <inkml:trace xmlns:inkml="http://www.w3.org/2003/InkML" xml:id="stk22" contextRef="#ctx0" brushRef="#br0">7838 8028 0,'0'0'7,"0"0"2,0 0 0,0 0 1,0 0-1,0 0 1,0 0-1,0 0 0,0 0 0,42 82 0,-22-7 1,-7 16-1,-5 8 0,4 5 2,5 8-3,4 4 2,-1-13 0,1-12-1,8-20 0,8-30 0</inkml:trace>
    </iact:actionData>
  </iact:action>
  <iact:action type="add" startTime="56092">
    <iact:property name="dataType"/>
    <iact:actionData xml:id="d23">
      <inkml:trace xmlns:inkml="http://www.w3.org/2003/InkML" xml:id="stk23" contextRef="#ctx0" brushRef="#br0">10317 8094 0,'0'0'6,"0"0"3,0 0 1,0 0-1,0 0 0,53-33 1,-11 20-1,7 1 0,9-1 1,4 5-1,0 0 0,9 0 0,-13 3 2,4 1-2,0 0 0,-4 0 0</inkml:trace>
    </iact:actionData>
  </iact:action>
  <iact:action type="add" startTime="56703">
    <iact:property name="dataType"/>
    <iact:actionData xml:id="d24">
      <inkml:trace xmlns:inkml="http://www.w3.org/2003/InkML" xml:id="stk24" contextRef="#ctx0" brushRef="#br0">11574 7957 0,'0'0'20,"0"0"-18,0 0 0,0 0 8,0 0-1,71-8 0,-30 4 1,9 0-1,3 4 0,5 0 0,13 4 1</inkml:trace>
    </iact:actionData>
  </iact:action>
  <iact:action type="add" startTime="57230">
    <iact:property name="dataType"/>
    <iact:actionData xml:id="d25">
      <inkml:trace xmlns:inkml="http://www.w3.org/2003/InkML" xml:id="stk25" contextRef="#ctx0" brushRef="#br0">13333 7970 0,'0'0'6,"0"0"3,0 0 1,66 4-1,21 0 0,33 0 1,16-8-1,-16 0 2,-20 0-3,-22 4 1,-20 0 1,-12 0-1,-17 0 0,-5 4 0,-7 0 1,-9 0-1,-8 0 0</inkml:trace>
    </iact:actionData>
  </iact:action>
  <iact:action type="add" startTime="57498">
    <iact:property name="dataType"/>
    <iact:actionData xml:id="d26">
      <inkml:trace xmlns:inkml="http://www.w3.org/2003/InkML" xml:id="stk26" contextRef="#ctx0" brushRef="#br0">13887 7630 0,'0'0'7,"0"0"2,0 0 1,0 0-1,0 0 0,0 0 1,0 0-1,0 0 0,0 0 1,0 0-2,0 0 2,-12 42-1,12-38 1,0-4-1,0 0 0,0 4 0,0-4 0,0 4 1,0 0-1,0 0 0,0 0 0,0 5 1,0 3 0,4 13-1,0 12 0,0 9 0,0 3 1,5 5-1,-1 4 0,4 17 0,5 8 2</inkml:trace>
    </iact:actionData>
  </iact:action>
  <iact:action type="add" startTime="65903">
    <iact:property name="dataType"/>
    <iact:actionData xml:id="d27">
      <inkml:trace xmlns:inkml="http://www.w3.org/2003/InkML" xml:id="stk27" contextRef="#ctx0" brushRef="#br0">6407 12077 0,'0'0'2,"0"0"0,0 0 7,0 0 0,45-4 1,-12 0-1,13-5 1,8 1 0,16 0-1,17-5 0,33-7 3,29-18-1,29-11-2,20-1-1</inkml:trace>
    </iact:actionData>
  </iact:action>
  <iact:action type="add" startTime="66456">
    <iact:property name="dataType"/>
    <iact:actionData xml:id="d28">
      <inkml:trace xmlns:inkml="http://www.w3.org/2003/InkML" xml:id="stk28" contextRef="#ctx0" brushRef="#br0">7739 12143 0,'0'0'7,"0"0"2,0 0 0,0 0 1,37-12-1,17-5 0,21-4 1,20 1-1,16-1 0,18 0 1,15-4-1,22-4 0,16 5 1</inkml:trace>
    </iact:actionData>
  </iact:action>
  <iact:action type="add" startTime="72487">
    <iact:property name="dataType"/>
    <iact:actionData xml:id="d29">
      <inkml:trace xmlns:inkml="http://www.w3.org/2003/InkML" xml:id="stk29" contextRef="#ctx0" brushRef="#br0">4950 13269 0,'0'0'3,"0"0"-3,0 0 10,0 0-2,0 0 2,0 0-1,0 0 0,0-41 1,5 33-1,-1-1 0,4 5 0,4 0 1,5 0-1,12 0 0,16-5 1,30 1-1,37-4 0,24 3 2,13 5-3,-4 4 1,-9-4 1,1 0-1,-9 4 1,-4 8-1,0 5 0,-4 3 0,9 1 0</inkml:trace>
    </iact:actionData>
  </iact:action>
  <iact:action type="add" startTime="79484">
    <iact:property name="dataType"/>
    <iact:actionData xml:id="d30">
      <inkml:trace xmlns:inkml="http://www.w3.org/2003/InkML" xml:id="stk30" contextRef="#ctx0" brushRef="#br0">4818 14809 0,'0'0'2,"0"0"0,0 0 7,0 0 1,0 0-1,0 0 0,0 0 0,4-41 1,38 37-1,28 8 0,42 17 0,49 8 1,38 0 0,24 0 1,46-25-1,54-25-2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6T01:35:22.4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443">
    <iact:property name="dataType"/>
    <iact:actionData xml:id="d0">
      <inkml:trace xmlns:inkml="http://www.w3.org/2003/InkML" xml:id="stk0" contextRef="#ctx0" brushRef="#br0">11533 6806 0,'0'0'2,"0"0"-1,0 0 9,0 0 0,0 0-1,0 0 0,0 0 0,0 0 1,0 0-1,-33-41 0,37 37 1,4 0-1,9-1 0,12-3 1,12-4-1,5-1 0,3-3 1,1-1-1,4 1 0,0 3 0,-5 5 1,5 4 0,4 4-1,8 0 0,4-4 0,9-1 1,-4-3-1,-5 0 0,-8 8 1,-8 4-1,-5 8-1</inkml:trace>
    </iact:actionData>
  </iact:action>
  <iact:action type="add" startTime="14486">
    <iact:property name="dataType"/>
    <iact:actionData xml:id="d1">
      <inkml:trace xmlns:inkml="http://www.w3.org/2003/InkML" xml:id="stk1" contextRef="#ctx0" brushRef="#br0">13403 6769 0,'0'0'6,"0"0"3,0 0 1,-45-17-1,36 13 1,1 0-1,0 0 0,4 0 1,-1 0-1,1 0 0,0-1 1,4 1-1,0 0 0,0 0 1,0 0-1,0 4 1,0 0-1,0 0 0,0 0 1,0 0-1,104 8 0,-46 0 1,12 1-1,8-9 0,13 0 0,21-4 1,0-1 1,8 5-3,-4 5 1,-17-5 1,-8-5-1,-4-3-1,-4 4 2,-5 4-1</inkml:trace>
    </iact:actionData>
  </iact:action>
  <iact:action type="add" startTime="23273">
    <iact:property name="dataType"/>
    <iact:actionData xml:id="d2">
      <inkml:trace xmlns:inkml="http://www.w3.org/2003/InkML" xml:id="stk2" contextRef="#ctx0" brushRef="#br0">13006 8297 0,'0'0'2,"0"0"1,0 0 5,0 0 2,0 0-1,0 0 1,45 0-1,-20-4 0,12-1 0,21-7 1,17-5-1,-1 1 0,-8 3 0,-8 5 1,-12 8 0,8 0-1,24-4 0</inkml:trace>
    </iact:actionData>
  </iact:action>
  <iact:action type="add" startTime="23945">
    <iact:property name="dataType"/>
    <iact:actionData xml:id="d3">
      <inkml:trace xmlns:inkml="http://www.w3.org/2003/InkML" xml:id="stk3" contextRef="#ctx0" brushRef="#br0">14673 8259 0,'0'0'7,"0"0"2,0 0 1,0 0-1,0 0 1,0 0-1,0 0 0,0 0 0,0 0 1,0 0-1,0 0 0,58 13 1,21-17-1,8-5 0,4 1 0,8 0 1,13 0 0,16 3-2</inkml:trace>
    </iact:actionData>
  </iact:action>
  <iact:action type="add" startTime="30646">
    <iact:property name="dataType"/>
    <iact:actionData xml:id="d4">
      <inkml:trace xmlns:inkml="http://www.w3.org/2003/InkML" xml:id="stk4" contextRef="#ctx0" brushRef="#br0">14086 8384 0,'0'0'2,"0"0"1,0 0 4,0 0 3,0 0-1,0 0 1,0 0-1,41-4 0,0-5 0,17-7 1,13-5-1,3 0 0,-3 1 1,-5 7-1,-8 5 1,-9 4-1</inkml:trace>
    </iact:actionData>
  </iact:action>
  <iact:action type="add" startTime="31641">
    <iact:property name="dataType"/>
    <iact:actionData xml:id="d5">
      <inkml:trace xmlns:inkml="http://www.w3.org/2003/InkML" xml:id="stk5" contextRef="#ctx0" brushRef="#br0">20023 8421 0,'0'0'7,"0"0"2,0 0 0,0 0 1,0 0-1,62-46 0,-4 22 1,16-10-1,17 1 0,13 4 0,-1 9 2,-12 3 0,-8 9-1,-21 4-2,-4-1 2,-4 1-1,-1 0 0,5 0 0,0 4 0,-4 8 1</inkml:trace>
    </iact:actionData>
  </iact:action>
  <iact:action type="add" startTime="33924">
    <iact:property name="dataType"/>
    <iact:actionData xml:id="d6">
      <inkml:trace xmlns:inkml="http://www.w3.org/2003/InkML" xml:id="stk6" contextRef="#ctx0" brushRef="#br0">13506 6781 0,'0'0'7,"0"0"2,0 0 0,0 0 0,0 0 1,-20-41-1,16 33 1,0-1-1,-1-3 0,1 0 0,0-1 1,0-3-1,0-1 0,0-4 1,0-4-1,-1-4 0,5-4 1,-8-8-1,4-13 0,0-12 0,0-9 2,0-3 0,4 11-3,0 10 3,0 3-3,4 4 2,0 0-1,0 9 0,0 0 0,4-1 0,-8 9 2,5 0-3,-1 0 3,0 4-3,0 4 1,4 0 0,5 0 0,3-4 2,9-4-3,4 4 4,0 4-5,0 5 2,0 3 0,0 5 1,0-1-1,0 5 0,4 0 0,-4-1 1,12 5-1,13 0 0,16 0 1,13 0-2,4 0 2,-8 0-1,-9-1 0,-12 1 1,-9 0-1,-7 0 1,-9 4-1,-4 0 0,-4 0 0,0 0 1,-5 0-1,1 0 0,4 0 0,-5 4-1,5 0 1,0 0 0,-8 1 0,3 3 1,1 0-1,0 4 0,-1 5 0,1 4 1,4 8-1,0 8 0,-5 4 0,-7 1 1,-1-1-1,-8-4 0,0-3 1,-4-1-1,0 8 0,-4 13 1,0 8-1,0 8 0,0 5 0,4-9 0,-4-12 1,0-4-1,0-9 0,-1-8 1,1 0-1,0-8 0,0 0 1,0 0-1,0-4 0,0-5 1,-1 1-2,1-5 2,0 1-1,0-1 1,0 5-2,0-1 2,-5 1 3,5-1-4,-4 1 0,4-5-1,-4 1 1,-1-1-1,1 5 1,0-1 0,0-3 1,3-1-1,-7 0-1,4 1 2,-1-5-1,1 0 1,0 1-1,0-1 0,-1 0 1,1 1-1,-17-1 1,0 0-1,-20 0 0,-17 1 0,-4-1 0,8-8 1</inkml:trace>
    </iact:actionData>
  </iact:action>
  <iact:action type="add" startTime="40592">
    <iact:property name="dataType"/>
    <iact:actionData xml:id="d7">
      <inkml:trace xmlns:inkml="http://www.w3.org/2003/InkML" xml:id="stk7" contextRef="#ctx0" brushRef="#br0">20581 10375 0,'0'0'2,"0"0"1,0 0 6,0 0 0,0 0 0,0 0 0,-62-37 1,-20 0-1,-38-21 0,-5-4 0,26 4 2,16 0 0,25 4-2,9 8 0,12 5 1,8 4-1,4-1 0,8-3 1,13-5-2,12-12 2,21-29-1,38-37 0,36-33 1,34-9-1,3 21 1,5 25-1,0 17 1,-9 12-2,-12 16 2,-16 26-1,-34 20 1,1 20-2,-5 13 1,13 13 1,16 20-1,9 25 2,8 29-3,-5 25 2,-7 17-1,-17 16 0,-17 12 0,-29-3 0,-24-22 3,-29 5-5,-46 12 3,-66 13-1,-71-5 0,-53-24 0,-25-42 0,29-37 1,20-25-1,42-29 0,29-12 0,41-21 2,21-25-3</inkml:trace>
    </iact:actionData>
  </iact:action>
  <iact:action type="add" startTime="47347">
    <iact:property name="dataType"/>
    <iact:actionData xml:id="d8">
      <inkml:trace xmlns:inkml="http://www.w3.org/2003/InkML" xml:id="stk8" contextRef="#ctx0" brushRef="#br0">5857 11133 0,'0'0'1,"0"0"3,0 0 4,0 0 2,0 0-1,0 0 0,0 0 0,0 0 0,0 0 1,0 0-1,0 0 1,0 0-1,0 0 0,0 0 0,0 0 1,0 0-1,0 0 0,0 0 1,41-13-1,-37 13 0,0 0 0,0 0 0,0-4 1,5 4-1,-1 0 0,4-4 1,1 4-1,3-4 0,1 4 1,-1-4-1,5 0 0,0 4 0,4-4 1,-1-1-1,1 1 0,0 0 0,4 0 1,0 4-1,0 0 0,8 0 1,5 0 0,7 4-1,9 0 0,4 0 0,0 1 1,-4-5-1,0 0 1,-8-5-2,-1 1 1,1 0 1,4 0-1,0 4 0,-1 0 1,10 4-1,7 0 0,8 0 0,-3 5 1,-1-1-1,-3-4 0,-5 0 1,4 0-1,5 5 0,3-1 1,5-4 0,0 0-1,-5 0 0,-7-4 2,-9 0-3,-4-4 2,0 0-1,4 4-1,8 0 2,13 0-1,12 0 1,13 4-1,-5-4 1,-8-4-2,-8 0 2,8 0-1,13 4 0,8 0 1,8 0-2,4 0 2,9 0-1,16 4 0,8-4 1,17 4-1,29 0 0,12-4 0,25 0 2,13 0-3</inkml:trace>
    </iact:actionData>
  </iact:action>
  <iact:action type="add" startTime="51839">
    <iact:property name="dataType"/>
    <iact:actionData xml:id="d9">
      <inkml:trace xmlns:inkml="http://www.w3.org/2003/InkML" xml:id="stk9" contextRef="#ctx0" brushRef="#br0">20068 10135 0,'0'0'3,"0"0"-2,0 0 15,0 0-12,0 0 3,75-4 3,-21 0-1,16 0 0,13-1 1,24-3-1,26-4 2,16-5-3,0 1 1,-17 3 1,-20 1 0,-13-1-1,-12 1 0,-17-5 0,-24 5 1,-9 4-1,-8-1 0,-8 5 0,-5 0 1,-4 0-2,-7 0 2,-1 0-1,-4 4 0,0 0 1,0 0-1,-153-29 1,0 37-1,-79 38 0,-78 36 1,57-7-1,30-9 0,49-16 1,38-9-1,20-8 0,16-8 0,13-8 1,21-5-1,21-4 0,16-3 0,12-1 0,9 0 1,8-4-1,8 0 1,-8 0-2,83-17 2,29-8 0,49-8-1,29-4 0,17 0 0,0-5 1,-12 5-1,-9 4 0,-12 0 0,-17 4 1,-12 8-1,-9 1 0,-8-1 1,-20 8-1,-25 5 0,-21 8 1,-13 0-2,-11 0 2,-9 0-1,-9 0 1,-3 0-1,-5 0 0,-4 0 1,5 0-2,-13 0 2,4-4-1,-4 0 0,-4 0 1,-17-5-1,-37 9 1,-74 17-1,-125 37 0,-3-5 1,16 5-1,24-8 0,47-13 0,20-4 0,24-8 1,30-9 0,24-8-1,22 0 0,20-4 1,8 0-1,8 0 0,5 0 0,12 0 0,0 0 1,4 0-1,21 0 1,49 0-1,71-4 1,78-12-1,26-5 0,-9 0 0,-33-4 1,-38 5 0,-28 3-2,-34 1 1,-24 3 2,-21 1-2,-12-1-1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6T01:35:22.4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383">
    <iact:property name="dataType"/>
    <iact:actionData xml:id="d0">
      <inkml:trace xmlns:inkml="http://www.w3.org/2003/InkML" xml:id="stk0" contextRef="#ctx0" brushRef="#br0">13978 5361 0,'0'0'2,"0"0"0,0 0 7,0 0 0,0 0 1,42 25-1,-1-12 1,17-5-1,0-4 0,0-4 0,0 0 1,20 0 0,38-4-1,25 0 0,16-5 1,-8 1-1,4 0 0,8 4 0,9 0 1,20-5-1,9 5 1,-5 0-2,30 0 2,32 4-1,-24-4 0,29 0 1,24 4 0,-37-5-2,21 5 2,-8 0-1,16-8 0,33-4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6T01:09:11.2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511">
    <iact:property name="dataType"/>
    <iact:actionData xml:id="d0">
      <inkml:trace xmlns:inkml="http://www.w3.org/2003/InkML" xml:id="stk0" contextRef="#ctx0" brushRef="#br0">6109 13489 0,'0'0'2,"0"0"1,0 0 5,0 0 3,0 0-3,0 0 1,0 0 1,0 0-1,0 0 1,62 8-1,-8-8 0,20-8 1,26-1-1,28 1 1,29 0 1,21-5-3,16 1 1,13-5 0,-4 1 1,-13 3-1,5 1 0,-1 0 0,-4 3 1,26 5-1,15-4 0,-11 4 1,-9 4-1,4 0 0,-21 4 1,-8 0-1,-16 0 0,0 4 1,8 1-1,16 3 0,58 1 1,13-5-2,37 4 2,42-8 0,24-4-1,50-4 0,24-12 0</inkml:trace>
    </iact:actionData>
  </iact:action>
  <iact:action type="add" startTime="13438">
    <iact:property name="dataType"/>
    <iact:actionData xml:id="d1">
      <inkml:trace xmlns:inkml="http://www.w3.org/2003/InkML" xml:id="stk1" contextRef="#ctx0" brushRef="#br0">5794 11286 0,'0'0'2,"0"0"1,0 0 5,0 0 2,0 0-1,0 0 0,0 0 1,50 4-1,-9 4 0,13 9 1,25 12-1,33 4 1,28 0 1,26 0-3,36-8 2,22-4-1,12-9 0,24-12 1,13-12-1,5-17 0</inkml:trace>
    </iact:actionData>
  </iact:action>
  <iact:action type="add" startTime="25575">
    <iact:property name="dataType"/>
    <iact:actionData xml:id="d2">
      <inkml:trace xmlns:inkml="http://www.w3.org/2003/InkML" xml:id="stk2" contextRef="#ctx0" brushRef="#br0">9208 6761 0,'0'0'2,"0"0"1,0 0 16,0 0-17,0 0 4,58-38 3,29 5 1,28-16-1,-7-5 1,-21 4 0,-17 17-1,1 4 0,15 0 0,18 0 0,12 0 1,-5 4-1,-3 5 1,8 3-1,8-4 0,12-8 0,-3-4 0,-17 8 1,-17 13-1,-4 4 0,13-1 0,16 5 1,17 0-1</inkml:trace>
    </iact:actionData>
  </iact:action>
  <iact:action type="add" startTime="29146">
    <iact:property name="dataType"/>
    <iact:actionData xml:id="d3">
      <inkml:trace xmlns:inkml="http://www.w3.org/2003/InkML" xml:id="stk3" contextRef="#ctx0" brushRef="#br0">13742 6806 0,'0'0'2,"0"0"0,0 0 8,79-8 1,4 4-4,45-4 3,42-9 0,24 0-1,25-12 0,1-4 0,-9 4 1,12-8 0,0 4 0,-24 12-2,-17 9 2</inkml:trace>
    </iact:actionData>
  </iact:action>
  <iact:action type="add" startTime="35805">
    <iact:property name="dataType"/>
    <iact:actionData xml:id="d4">
      <inkml:trace xmlns:inkml="http://www.w3.org/2003/InkML" xml:id="stk4" contextRef="#ctx0" brushRef="#br0">5596 7597 0,'0'0'2,"0"0"0,0 0 7,0 0 1,0 0-1,0 0 0,0 0 1,0 0-1,0 0 1,0 0-1,58 12 1,-13-7-1,30-1 1,24 4-2,33 0 2,30 1 1,20-1 1,12-8-3,21-8-1,-4-1 2,13-7 0,12-5-2,16 0 4</inkml:trace>
    </iact:actionData>
  </iact:action>
  <iact:action type="add" startTime="53751">
    <iact:property name="dataType"/>
    <iact:actionData xml:id="d5">
      <inkml:trace xmlns:inkml="http://www.w3.org/2003/InkML" xml:id="stk5" contextRef="#ctx0" brushRef="#br0">12158 8711 0,'0'0'1,"0"0"1,0 0 8,0 0 0,53 0-2,-7 0 2,4 0-1,-1-4 0,-3 4 1,-9 0-1,-4 0 1,4 4-1,9 8 0,12 13 2,25 16-3,20 17 1,9 9 1,-5 11 1,-20 1 0,-21 0-3,-16-5 2,-13-3-1,-8-1 1,-4 4-2,0 13 3,-4 25-3,-1 17 2,1 11-1,0 9 0,-5-8 0,-3-13 0,-5-20 1,-4-17-2,-4-8 2,0-8 1,0 3-3,-4 9 1,0 4 0,-5 17 0,-11 4 1,-5 8 0,-8 0-1,-4-4 1,-9-4-2,-16 8 2,-21 4-1,-16 4 1,4-8-1,8-16 0,12-9 1,-11 0-2,-30 5 2,-21-1-1,9-12 1,33-25 0,29-21-2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6T01:09:11.2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851">
    <iact:property name="dataType"/>
    <iact:actionData xml:id="d0">
      <inkml:trace xmlns:inkml="http://www.w3.org/2003/InkML" xml:id="stk0" contextRef="#ctx0" brushRef="#br0">5335 6156 0,'0'0'1,"0"0"3,0 0 4,0 0 1,0 0 0,0 0 1,0 0-1,0 0 0,0 0 1,0 0-1,0 0 0,58 4 0,-29-8 1,21 0-1,20-4 0,25-5 1,17 1-1,-4 4 2,-13 4-1</inkml:trace>
    </iact:actionData>
  </iact:action>
  <iact:action type="add" startTime="11477">
    <iact:property name="dataType"/>
    <iact:actionData xml:id="d1">
      <inkml:trace xmlns:inkml="http://www.w3.org/2003/InkML" xml:id="stk1" contextRef="#ctx0" brushRef="#br0">6399 6632 0,'0'0'6,"0"0"4,0 0-1,70-37 1,25-21-1,33-29 0,-12 8 2,-17 13 0,-3 17-2,3 7 1,-4 9-1,-8 12 1,-17 5-2,-16 7 1,-8 1 1,-5 4-1,-16 0 0</inkml:trace>
    </iact:actionData>
  </iact:action>
  <iact:action type="add" startTime="21212">
    <iact:property name="dataType"/>
    <iact:actionData xml:id="d2">
      <inkml:trace xmlns:inkml="http://www.w3.org/2003/InkML" xml:id="stk2" contextRef="#ctx0" brushRef="#br0">16527 2335 0,'0'0'1,"16"49"2,13 18 6,13 49 1,-1 16-1,-16-8 1,-9-41-1,-3-33 0,-1-17 1,5-17-1</inkml:trace>
    </iact:actionData>
  </iact:action>
  <iact:action type="add" startTime="21431">
    <iact:property name="dataType"/>
    <iact:actionData xml:id="d3">
      <inkml:trace xmlns:inkml="http://www.w3.org/2003/InkML" xml:id="stk3" contextRef="#ctx0" brushRef="#br0">16837 1623 0,'0'0'7,"0"0"2,0 0 1,0 0-1,41 74 1,5-24-2</inkml:trace>
    </iact:actionData>
  </iact:action>
  <iact:action type="add" startTime="21635">
    <iact:property name="dataType"/>
    <iact:actionData xml:id="d4">
      <inkml:trace xmlns:inkml="http://www.w3.org/2003/InkML" xml:id="stk4" contextRef="#ctx0" brushRef="#br0">18153 2567 0,'0'0'7,"0"0"2,0 0 1,49-58-1,-20 0 0,-20-17 1,-34-16-1,-46-17 0,-32 17 2,-5 17 1,17 41-4,9 41 1,-26 42 0,-12 41 1,8 25-1,38-9 0,33-16 1,24 9-1,17-9 1,12 8-2,17-16 3,13-9-1,12-7-1,12-18 1,16-15-1,5-10 0,17-15 0,12-26 1,24-41-2,13-50 2,-4-24-1,13-58 1,-22-17 0,-24 8-2,-21 0 3,-33 33-3,-20 26-2,-21 15 3,-13 26 1,-8 33-1,-8 16 1,-1 9-1,-3 16 0,-1 0 1,1 17-1,0 0-1,12 8 2,0 0 0,-96 82-1,22 18 0,-9 40 1,13 18-2,16 7 2,17 1 0,16-25-2,17-9 1,16-7 1,17 7-1,21-8 1,4-16-2,16-25 2,5-25-1,-1-17 2,-12-8-3,-8-8 0</inkml:trace>
    </iact:actionData>
  </iact:action>
  <iact:action type="add" startTime="22415">
    <iact:property name="dataType"/>
    <iact:actionData xml:id="d5">
      <inkml:trace xmlns:inkml="http://www.w3.org/2003/InkML" xml:id="stk5" contextRef="#ctx0" brushRef="#br0">16266 3552 0,'0'0'6,"54"0"4,78-17-1,117-24 1,69-9 0,25 1-2,-16-1 2,-4 17-1,-4 8 1,-1 0-1,9 0 0,0 17 0</inkml:trace>
    </iact:actionData>
  </iact:action>
  <iact:action type="add" startTime="48694">
    <iact:property name="dataType"/>
    <iact:actionData xml:id="d6">
      <inkml:trace xmlns:inkml="http://www.w3.org/2003/InkML" xml:id="stk6" contextRef="#ctx0" brushRef="#br0">15550 6939 0,'0'0'2,"0"0"0,0 0 7,0 0 0,71-4 1,-13-5 0,8 1-1,4 0 0,0 4 0,1-1 1,-5 5 1,0-4 0,-12-8-2</inkml:trace>
    </iact:actionData>
  </iact:action>
  <iact:action type="add" startTime="49007">
    <iact:property name="dataType"/>
    <iact:actionData xml:id="d7">
      <inkml:trace xmlns:inkml="http://www.w3.org/2003/InkML" xml:id="stk7" contextRef="#ctx0" brushRef="#br0">15997 6260 0,'0'0'6,"-25"41"3,1 29 1,-10 71-1,5 33 0,17-4 2,8-17-1,8-33 0,17-20-1,-5-18 2,9-7-3</inkml:trace>
    </iact:actionData>
  </iact:action>
  <iact:action type="add" startTime="49266">
    <iact:property name="dataType"/>
    <iact:actionData xml:id="d8">
      <inkml:trace xmlns:inkml="http://www.w3.org/2003/InkML" xml:id="stk8" contextRef="#ctx0" brushRef="#br0">17892 6748 0,'0'0'7,"0"0"3,0 0-1,0 0 0,0 0 0,-16 71 1,-13 3-1,-13 26 0,-3 3 0,3-4 2,5-16-2,4-21 0,8-20 0</inkml:trace>
    </iact:actionData>
  </iact:action>
  <iact:action type="add" startTime="49499">
    <iact:property name="dataType"/>
    <iact:actionData xml:id="d9">
      <inkml:trace xmlns:inkml="http://www.w3.org/2003/InkML" xml:id="stk9" contextRef="#ctx0" brushRef="#br0">17611 6690 0,'0'0'7,"0"0"1,0 0 1,0 0 1,66 87 0,8 21-1,17 24 0,-4-7 1,-4-18-1,-8-12 0,-13-16 1,-9-13-2,-7-4 2,-9-8 0,-8-12-1</inkml:trace>
    </iact:actionData>
  </iact:action>
  <iact:action type="add" startTime="49711">
    <iact:property name="dataType"/>
    <iact:actionData xml:id="d10">
      <inkml:trace xmlns:inkml="http://www.w3.org/2003/InkML" xml:id="stk10" contextRef="#ctx0" brushRef="#br0">17636 7270 0,'0'0'7,"0"0"3,0 0-1,0 0 1,0 0-1,0 0 0,0 0 0,0 0 1,115-25-1,38 29 0,50 9 3</inkml:trace>
    </iact:actionData>
  </iact:action>
  <iact:action type="add" startTime="60981">
    <iact:property name="dataType"/>
    <iact:actionData xml:id="d11">
      <inkml:trace xmlns:inkml="http://www.w3.org/2003/InkML" xml:id="stk11" contextRef="#ctx0" brushRef="#br0">19708 6405 0,'0'0'2,"0"0"1,0 0 14,0 0-15,0 0 6,0 0 1,62-5 1,5-7-1,36-13 0,29-4 0,22 4 3,-6 9-2,-11-1 0,-25-3 0,-30 3-1,-28 5 2,-17 3-4,-8 1 4,-8-4-4</inkml:trace>
    </iact:actionData>
  </iact:action>
  <iact:action type="add" startTime="61294">
    <iact:property name="dataType"/>
    <iact:actionData xml:id="d12">
      <inkml:trace xmlns:inkml="http://www.w3.org/2003/InkML" xml:id="stk12" contextRef="#ctx0" brushRef="#br0">20267 5527 0,'0'0'6,"0"0"3,0 0 1,0 0-1,0 0 0,0 87 1,0-17-1,4 17 0,4 17 2,9 20-2,8 17 2,0 4-1,-1-9-1,1-7 0,4-18 1,4-11-1,0-22 1,-8-20 1,-8-16 2</inkml:trace>
    </iact:actionData>
  </iact:action>
  <iact:action type="add" startTime="61997">
    <iact:property name="dataType"/>
    <iact:actionData xml:id="d13">
      <inkml:trace xmlns:inkml="http://www.w3.org/2003/InkML" xml:id="stk13" contextRef="#ctx0" brushRef="#br0">22245 6417 0,'0'0'6,"0"0"4,99-8-1,13-5 1,32-7-2,9-9 4,-24 0-2,-22 8 0,-24 13-1,-8 4-1,-5-1 2,-8-7 0,-21-13-2</inkml:trace>
    </iact:actionData>
  </iact:action>
  <iact:action type="add" startTime="95888">
    <iact:property name="dataType"/>
    <iact:actionData xml:id="d14">
      <inkml:trace xmlns:inkml="http://www.w3.org/2003/InkML" xml:id="stk14" contextRef="#ctx0" brushRef="#br0">18802 8690 0,'0'0'1,"0"0"2,0 0 6,0 0 0,0 0 1,4 54-1,1 12 0,-1 46 0,-4 49 1,-9 34 0,1 12 0,-13-17-2,9-24 1,8-25 0,4-17 1,0-8-1,-8-21 1,-1-20-1,-3-17 0,4-17 1,-1-12-1,5-8 0,0-9 0,0-8 0,4-4 0</inkml:trace>
    </iact:actionData>
  </iact:action>
  <iact:action type="add" startTime="96358">
    <iact:property name="dataType"/>
    <iact:actionData xml:id="d15">
      <inkml:trace xmlns:inkml="http://www.w3.org/2003/InkML" xml:id="stk15" contextRef="#ctx0" brushRef="#br0">19737 9088 0,'0'0'6,"0"0"3,0 0 1,0 0-1,0 0 1,0 0-1,42 41 0,-13-20 0,12 3 1,-4-3-1,17 0 0,12 0 1,13 3-1,8 1 1,-5-4-1,-7-4 0,-13-5 1,-12-4-1,-13 0 0,-8 1 1,-4-5-1,-5 0 1,-3 0-2,-1 0 1,-3 0 1,-5-4-1,5 0 0,-9 0 0,0 0 1,0 0-1,0 0 0,0 0 1,0 0-1,-4 0 1,0 0-1,0 5 1,-4-1-1,0 4 0,-12 9 1,-13 20-1,-13 21 0,-16 20 1,-16 9-1,-9-4 0,0-12 0,17-18 1,12-11-1,17-17 0,12-9 0,9-3 1,-1-5-1,5 0 1,4-4-1,-1 1 0,5-1 0,0-4 0,4-4 0</inkml:trace>
    </iact:actionData>
  </iact:action>
  <iact:action type="add" startTime="97062">
    <iact:property name="dataType"/>
    <iact:actionData xml:id="d16">
      <inkml:trace xmlns:inkml="http://www.w3.org/2003/InkML" xml:id="stk16" contextRef="#ctx0" brushRef="#br0">21218 8632 0,'0'0'7,"0"0"2,0 0 1,0 0 0,0 0-1,0 0 0,0 0 0,0 0 0,50 17 1,-25-9-1,0 0 0,-5 0 1,1 1-1,-4-1 0,-1 0 1,1 1-1,-1-1 0,1-4 1,-1 4-1,-7 1 0,3-5 1,1 0-1,-1 0 1,-4 0-1,1 0 0,-1 0 0,0 1 0,0-1 1,-4 0-1,1 0 1,-1-4-2,0 0 2,0 0-1,0 0 0,0 0 1,0 0-1,1 0 0,-1 0 0,-4 0 1,0 0-1,0 0 1,0 0-1,4 0 0,-4 0 0,0 0 0,0 0 1,0 0-1,0 0 1,0 0-2,0 0 2,0 0-1,0 0 1,0 0-2</inkml:trace>
    </iact:actionData>
  </iact:action>
  <iact:action type="add" startTime="97822">
    <iact:property name="dataType"/>
    <iact:actionData xml:id="d17">
      <inkml:trace xmlns:inkml="http://www.w3.org/2003/InkML" xml:id="stk17" contextRef="#ctx0" brushRef="#br0">20730 8483 0,'0'0'7,"0"0"3,0 0-1,0 0 0,0 0 1,0 0-1,0 0 1,0 0-2,0 0 2,-41 46-1,-42-17 0,-53 33 1,-38 41 2,4 9-5,25 8 3,30-16 0,32-22-1,21-15 0,20-18 0,13-11 1,17-9-1,0-9 0,7-3 1,5-5 0,5 1-2,7-1 3,5 9-3,36 8 2,38 16-1,38 17-1,3 0 2,-8-8-1,-16-8 2,-17-9-2,-17-12 1,-16-4-1,-16-9 1,-14-4-3,-11-4 4,0 1-4,-9-1 3,0 0 0,0-4-2,-3 0 3,-1 0-3,0-4 1,0-9 0,-4-7 1,-4-13-1</inkml:trace>
    </iact:actionData>
  </iact:action>
  <iact:action type="add" startTime="98343">
    <iact:property name="dataType"/>
    <iact:actionData xml:id="d18">
      <inkml:trace xmlns:inkml="http://www.w3.org/2003/InkML" xml:id="stk18" contextRef="#ctx0" brushRef="#br0">20097 9588 0,'0'0'6,"0"0"3,0 0 1,0 0-1,0 0 0,0 0 1,0 0-1,0 0 0,-41-8 1,37 4-1,0 4 1,4 0-1,0 0 1,0 0-1,0 0 0,0 0 0,140 46 1,-24-13-1,8 0 0,-4-12 3,-29-5-4,-25-3 1,-20-5 0,-17-4 1,-13 0-2,-3-4 3,-5 0-3,-4-4 2</inkml:trace>
    </iact:actionData>
  </iact:action>
  <iact:action type="add" startTime="98779">
    <iact:property name="dataType"/>
    <iact:actionData xml:id="d19">
      <inkml:trace xmlns:inkml="http://www.w3.org/2003/InkML" xml:id="stk19" contextRef="#ctx0" brushRef="#br0">21049 8748 0,'0'0'6,"0"0"3,0 0 1,58 4-1,8 4 1,25 13-1,8 8 0,-12 0 0,-16 0 2,-18 0 0,-11-4-2,-9 0 1,-4 4-1,-4 0 2,-13 0-4,0 8 3,-7 4-2,-10 13 1,-7 17 1,-13 28 1,-16 17 2,-5 4-10,-8-8 6,13-25 1,8-29-1,16-21 0,1-12 2,12-9-3,4-3 3,4-1-3,12 5 1,26 8 0,49 8 1,62 4-1,37-4 0,17-12 1,-12-13-2,-5-20 2,17-26-1,16-32 1</inkml:trace>
    </iact:actionData>
  </iact:action>
  <iact:action type="add" startTime="99594">
    <iact:property name="dataType"/>
    <iact:actionData xml:id="d20">
      <inkml:trace xmlns:inkml="http://www.w3.org/2003/InkML" xml:id="stk20" contextRef="#ctx0" brushRef="#br0">18566 11472 0,'0'0'7,"0"0"1,112 13 2,29 7 0,33 9-1,-21 5 1,-33-1 1,-42-8-2,-40 3 0,-34 14 1,-33 32-1,-58 71 0,-58 50 1,-4-5-1,29-41 1,33-41-1,38-33 0,28-30 1,21-20-2,21 0 2,32 4-1,63 4 1,70 0-1,46-21 1,45-32-2,17-46 1,-17-46 1</inkml:trace>
    </iact:actionData>
  </iact:action>
  <iact:action type="add" startTime="99919">
    <iact:property name="dataType"/>
    <iact:actionData xml:id="d21">
      <inkml:trace xmlns:inkml="http://www.w3.org/2003/InkML" xml:id="stk21" contextRef="#ctx0" brushRef="#br0">20846 11232 0,'0'0'6,"0"0"3,0 0 1,0 0-1,0 0 1,66 54-1,5-17 0,20 13 1,8 0-1,-8-1 2,-12-3-3,-17-5 1,-17-8 1,-12-4 0,-12 4 0,-17 9-1,-20 24 0,-42 46 1,-46 49-2,-24 13 2,0 0-1,16-37 1,21-38-1,25-37 1,24-33 3,18-20-9</inkml:trace>
    </iact:actionData>
  </iact:action>
  <iact:action type="add" startTime="100272">
    <iact:property name="dataType"/>
    <iact:actionData xml:id="d22">
      <inkml:trace xmlns:inkml="http://www.w3.org/2003/InkML" xml:id="stk22" contextRef="#ctx0" brushRef="#br0">22526 11075 0,'0'0'6,"0"0"3,0 0 0,0 0 1,16 103-1,-7 38 0,-9 116 2,-21 120-1,-12 45-1,-21-41 1,-20-83-1</inkml:trace>
    </iact:actionData>
  </iact:action>
  <iact:action type="add" startTime="101511">
    <iact:property name="dataType"/>
    <iact:actionData xml:id="d23">
      <inkml:trace xmlns:inkml="http://www.w3.org/2003/InkML" xml:id="stk23" contextRef="#ctx0" brushRef="#br0">20925 8495 0,'0'0'8,"0"0"-1,0 0 2,0 0 1,0 0-1,0 0 1,0 0-1,0 0 0,-71 34 0,9-1 1,-29 33-1,-45 46 0,-30 37 2,-7 4-3,7-16 2,42-38-1,29-20 1,33-21-1,12-17 0,21-16 0,8-9 0,9-3 0,4-5 1,4-4-1,4 0 0,0 1 1,8-1-1,17 8 1,33 9-1,45 8 0,17 8 0,4 0 0,-20-4 1,-13-4-1,-13-4 2,-12-4-3,-16-9 1,-17 1 0,-8-5 1,-8-4-1,-5 0 0,-8 0 0,0-4 0,-4 0 1,0 0-1,0 0 1,-87-66 0,5 8-1,-14-4 1,5 8-1,21 13 1,20 12 1,17 12 1,8 5-7,9 4 4,12 4 0,-4-1 0,8 5 0,8 0 0,-8 0 0,0 0 1,112 54-1,-26-12 1,5 3 0,-4 1-1,-16-9 2,-18-8-4,-11-8 2,-17-13 4,-9-12-4</inkml:trace>
    </iact:actionData>
  </iact:action>
  <iact:action type="add" startTime="123625">
    <iact:property name="dataType"/>
    <iact:actionData xml:id="d24">
      <inkml:trace xmlns:inkml="http://www.w3.org/2003/InkML" xml:id="stk24" contextRef="#ctx0" brushRef="#br0">19799 7539 0,'0'0'1,"0"0"3,0 0 4,0 0 2,0 0-1,0 0 0,0 0 1,0 0-1,0 0 0,0 0 0,0 0 0,0 0 1,0 0-1,0 0 0,0 0 1,0 0-1,0 0 0,0 0 0,0 0 1,0 0-1,0 0 0,62 37 1,-24-33-1,15 1 0,10-5 1,3 0-1,0-5 1,-4-3-1,-8 0 2,-5 4 0,-3 0-2,-5-1 1,1 5-1,-5 0 2,-12 0-4,4 0 4,-4 0-2,3 0-1</inkml:trace>
    </iact:actionData>
  </iact:action>
  <iact:action type="add" startTime="124318">
    <iact:property name="dataType"/>
    <iact:actionData xml:id="d25">
      <inkml:trace xmlns:inkml="http://www.w3.org/2003/InkML" xml:id="stk25" contextRef="#ctx0" brushRef="#br0">22174 7605 0,'0'0'5,"0"0"10,0 0-10,0 0 4,71 0 0,-30 0 0,4 0 1,9 0-1,8 0 0,13 0 1,16 4-1,8-4 3,-4 0-4,-16 0 1,-17 0 0,-8 0 1,-5 0-1,-7 0 0,3 0 0,-3 5 1,11-1-1,9-4 1,17-4-1,37-13 0</inkml:trace>
    </iact:actionData>
  </iact:action>
  <iact:action type="add" startTime="144571">
    <iact:property name="dataType"/>
    <iact:actionData xml:id="d26">
      <inkml:trace xmlns:inkml="http://www.w3.org/2003/InkML" xml:id="stk26" contextRef="#ctx0" brushRef="#br0">21272 5531 0,'0'0'1,"0"0"3,0 0 4,0 0 1,0 0 0,0 0 1,0 0-1,0 0 1,-41 33-1,37-29 0,0 0 1,4 1-1,0-1 0,0 0 0,0 0 0,0 0 1,0 0-1,0 0 1,0 1-1,0-1 0,0 0 0,0 0 0,0-4 1,0 0-1,0 0 1,0 0-1,58 66 0,-38-45 1,9 0 0,0-1-1,4 1 0,0 0 0,5-1 1,-1 1-1,0-4 0,0-1 3,-8-3-5,-4-5 3,-4 0-1,-5-4 1,-3 0-2,-5 1 1,0-1 1,1 0-1,-5-4 0,0 0 1,0 0 0,0 0-1,0 0 1,0 0-2,1 0 1,-1 0 1,0 0 0,0 0-2,0 0 2,0 0-1,0 0 1,-4 0-2,0 0 1,0 4 1,0-4-1,0 4 0,0 0 0,0 0 1,0 1 0,0-1 0,0 4-2,4 4 1,1 9 1,3 12-1,-8 5 0,0 3 1,-8 4-1,-1 5 0,-3 0 1,-5-5-1,1 5 0,-5 0 0,0-9 1,1-4 0,3-3-1,1-10-1,3 1 2,-3 4-1,-1 4 1,-8 9-1,-4 12 0,-8 8 0,-4 0 0,4-13 2,3-7-3,10-9 1,3-8 1,4-9-1,5-3 0,4-1 1,-1-3-1,5-5 1,0 0-1,0 0-1,4-4 2,0-4 0,0 4 0,0 0-3</inkml:trace>
    </iact:actionData>
  </iact:action>
  <iact:action type="add" startTime="145774">
    <iact:property name="dataType"/>
    <iact:actionData xml:id="d27">
      <inkml:trace xmlns:inkml="http://www.w3.org/2003/InkML" xml:id="stk27" contextRef="#ctx0" brushRef="#br0">21190 6123 0,'0'0'7,"0"0"2,0 0 1,0 0-1,0 0 0,0 0 0,12 46 1,-4-30-1,0 1 1,1-5-1,-5 1 0,0-5 1,4 0-1,1 0 0,-5-3 1,0-5-1,-4 0 0,0 0 1,0 0-1,0 0 0,37-34 1,-37 26-1,0 4 0,0 0 0,0 4 1,0 0-1,0 0 0,0 0 0,0 0 1,0 0-1,0 0 0,0 0 1,0 0-1,0 0 1,0 45-1,4-32 0,0-5 0,1 0 0,3-3 1,-8-1-1,4 0 0,-4 0 0,0-4 1,0 0-1,0 0 1,0 0-1,0 4 0,0-4 0,0 0 1,0 0-1</inkml:trace>
    </iact:actionData>
  </iact:action>
  <iact:action type="add" startTime="149496">
    <iact:property name="dataType"/>
    <iact:actionData xml:id="d28">
      <inkml:trace xmlns:inkml="http://www.w3.org/2003/InkML" xml:id="stk28" contextRef="#ctx0" brushRef="#br0">19721 7564 0,'0'0'2,"0"0"1,0 0 5,0 0 2,0 0-1,0 0 0,0 0 1,0 0-1,33 41 0,-8-28 1,12-1-1,17-4 0,8-3 0,8-5 1,-4-5 0,-4 1-1,-4 0 2,-4-4 1,-4 0-4,4 3 3,3 1-3,6 0 1,-1 0 0,0 0-1,12 0 0,21-9 1</inkml:trace>
    </iact:actionData>
  </iact:action>
  <iact:action type="add" startTime="150021">
    <iact:property name="dataType"/>
    <iact:actionData xml:id="d29">
      <inkml:trace xmlns:inkml="http://www.w3.org/2003/InkML" xml:id="stk29" contextRef="#ctx0" brushRef="#br0">22112 7643 0,'0'0'7,"0"0"2,0 0 1,0 0-1,0 0 1,0 0-1,0 0 0,66 24 0,-28-19 1,3-5-1,4 0 0,13 0 1,9 0-1,19 4 1,14-4 1,3 0 0,-3-4-1,-18-1-1,-11 1 0,-9 4 1,0 0-1,-4 0 1,4 4-2,4 1 2,-12-5-1,-1 0 0,-7-5 1,-9-3-1</inkml:trace>
    </iact:actionData>
  </iact:action>
  <iact:action type="add" startTime="152484">
    <iact:property name="dataType"/>
    <iact:actionData xml:id="d30">
      <inkml:trace xmlns:inkml="http://www.w3.org/2003/InkML" xml:id="stk30" contextRef="#ctx0" brushRef="#br0">21152 5370 0,'0'0'8,"0"0"0,0 0 0,0 0 2,0 0-1,0 0 1,0 0-1,0 0 0,0 0 1,0 0-1,0 0 1,0 0-1,-37 41 0,37-37 0,0 0 0,0 0 1,0 0-1,4 1 1,0-1-1,5 4 0,3 4 1,9 9-1,8 4 1,4 4-1,4 0-1,-4-4 2,-4-4 0,0-5-2</inkml:trace>
    </iact:actionData>
  </iact:action>
  <iact:action type="add" startTime="155554">
    <iact:property name="dataType"/>
    <iact:actionData xml:id="d31">
      <inkml:trace xmlns:inkml="http://www.w3.org/2003/InkML" xml:id="stk31" contextRef="#ctx0" brushRef="#br0">19940 7489 0,'0'0'1,"0"0"6,0 0 2,0 0 0,0 0 0,0 0 1,0 0-1,62 21 1,-33-17-1,8 0 0,9 0 0,3 1 0,5-1 1,4 0-1,13 0 2,11 0-3,13-4 1,1 0 0,-10 0 1,-7-4-1,0 0 1,-17 4-1</inkml:trace>
    </iact:actionData>
  </iact:action>
  <iact:action type="add" startTime="156129">
    <iact:property name="dataType"/>
    <iact:actionData xml:id="d32">
      <inkml:trace xmlns:inkml="http://www.w3.org/2003/InkML" xml:id="stk32" contextRef="#ctx0" brushRef="#br0">22278 7734 0,'0'0'8,"0"0"2,0 0-1,0 0 0,49 0 1,-7 4-1,16 4 0,16 4 1,9-3-1,8-5 1,8-4 1,5-4-1,-5 0 0,-8 4-1,-12 0 0,-5 0 2,0-9-2</inkml:trace>
    </iact:actionData>
  </iact:action>
  <iact:action type="add" startTime="156955">
    <iact:property name="dataType"/>
    <iact:actionData xml:id="d33">
      <inkml:trace xmlns:inkml="http://www.w3.org/2003/InkML" xml:id="stk33" contextRef="#ctx0" brushRef="#br0">20168 7514 0,'0'0'6,"0"0"3,0 0 1,53 0-1,-3 0 0,25-4 1,28 0-1,13 0 1,8 0 0,-21 0 0,-12-5-1,-20 5 1,-18 0-1,-7 0 1,-9 4 0,-8 0-2</inkml:trace>
    </iact:actionData>
  </iact:action>
  <iact:action type="add" startTime="157806">
    <iact:property name="dataType"/>
    <iact:actionData xml:id="d34">
      <inkml:trace xmlns:inkml="http://www.w3.org/2003/InkML" xml:id="stk34" contextRef="#ctx0" brushRef="#br0">22129 7763 0,'0'0'7,"0"0"2,0 0 0,0 0 1,74-5-1,-12-3 0,4 0 1,1 0-1,3 3 1,13-3-1,16 0 2,9-4 1,-1-9-6,-12 0 4,-12 5-1,-17-1-1,-8 5 2,-8-1 0,-1-3-2,-7-5 2,-5-8 0</inkml:trace>
    </iact:actionData>
  </iact:action>
  <iact:action type="add" startTime="162842">
    <iact:property name="dataType"/>
    <iact:actionData xml:id="d35">
      <inkml:trace xmlns:inkml="http://www.w3.org/2003/InkML" xml:id="stk35" contextRef="#ctx0" brushRef="#br0">20317 14954 0,'0'0'2,"0"0"1,0 0 5,0 0 2,0 0-1,0 0 0,0 0 0,0 0 1,53 38-1,-20-34 0,9-4 0,16-4 1,24-9 0,26-8-1,8 5 3,-4 3-5,-9 5 3,-4 4-1,-4-4 0,-12-5 0,-8 1 0,-13 0 1,-8-1-1,-5 1 0,1-1 2,0-3-3,-1-1 3</inkml:trace>
    </iact:actionData>
  </iact:action>
  <iact:action type="add" startTime="163265">
    <iact:property name="dataType"/>
    <iact:actionData xml:id="d36">
      <inkml:trace xmlns:inkml="http://www.w3.org/2003/InkML" xml:id="stk36" contextRef="#ctx0" brushRef="#br0">20734 13894 0,'0'0'7,"0"0"2,0 0 1,0 0-1,0 0 0,46 34 1,-34-22-1,1 4 0,-5 1 1,0 0-1,1 3 0,-5-3 0,0 4 1,0 3 0,0 10-1,13 19 0,-5 22 0,13 20 2,-9 4-3,1 1 2,-17-13-1,4-9 0,4-7 1,1-1-1,3-4 0,1-3 0,-1-10 1,0-7-1,-8-9 1,1-4-1,-1-8 0,0-4 0,0 0 1,0-5-1,-4-3-1,0-5 2,0 0 0,0 0-2,0 1 2,0-5-1,0 0 0,0 0 1,0 0-1,0 0 0,0 1 0,0-1 2,4 0-1,0 0-2</inkml:trace>
    </iact:actionData>
  </iact:action>
  <iact:action type="add" startTime="163942">
    <iact:property name="dataType"/>
    <iact:actionData xml:id="d37">
      <inkml:trace xmlns:inkml="http://www.w3.org/2003/InkML" xml:id="stk37" contextRef="#ctx0" brushRef="#br0">20722 14068 0,'-17'79'7,"1"45"2,16 58 0,21 17 2,32-21-3,26-45 2,12-55-1,-17-49 0,-3-29 1,20-33 0,16-46-2,-3-45 1,-26-21 1,-40 13-1,-26 24 1,-20 17-1,-17 12 0,-25 9 0,-28 29 1,-17 49-1,-42 75 0,-24 82 1,32 26-1,55-50 0,37-59 1,33-48-2,16-22 2,-12-12-1,91-54 1,12-49-1,9-59 0,-17-24 1,-28 16-1,-26 25 0,-16 37 0</inkml:trace>
    </iact:actionData>
  </iact:action>
  <iact:action type="add" startTime="164555">
    <iact:property name="dataType"/>
    <iact:actionData xml:id="d38">
      <inkml:trace xmlns:inkml="http://www.w3.org/2003/InkML" xml:id="stk38" contextRef="#ctx0" brushRef="#br0">20081 16461 0,'0'0'6,"0"0"3,0 0 1,0 0-1,0 0 0,45-24 0,-8 11 1,-3 1-1,7 3 1,9 1-1,8 4 0,24-4 0,26-9 2,16 1-2,8 3 0,9 5 2,-13 4-1,5-5-2,-17-3 2,-25 0-1,-21 3 1,-20 1-1,-13 4 1,-8 0-1,-4 0 0,4-9 0</inkml:trace>
    </iact:actionData>
  </iact:action>
  <iact:action type="add" startTime="167574">
    <iact:property name="dataType"/>
    <iact:actionData xml:id="d39">
      <inkml:trace xmlns:inkml="http://www.w3.org/2003/InkML" xml:id="stk39" contextRef="#ctx0" brushRef="#br0">22737 15079 0,'0'0'1,"0"0"2,0 0 6,0 0 2,0 0-3,0 0 1,0 0 0,0 0 0,0 0 1,0 0-1,0 0 1,0 0-1,-54 86 0,-37-3 0,-16 25 1,-9 4 1,8-5-2,21-16 0,21-8 0,16-4 1,13-9-1,8-8 0,8-12 0,9-9 1,4-3-1,4-5 0,4 0 0,8 0 1,13 9 0,12 3-1,21 5 0,24 4 0,17 4 1,5-1-2,-14-15 2,-15-13-1,-9-8 1,-4-9-1,-9 0 0,-3-3 0,-9-1 1,-8 0 0,-8-4-2,-5-8 3,-3-16-3</inkml:trace>
    </iact:actionData>
  </iact:action>
  <iact:action type="add" startTime="168100">
    <iact:property name="dataType"/>
    <iact:actionData xml:id="d40">
      <inkml:trace xmlns:inkml="http://www.w3.org/2003/InkML" xml:id="stk40" contextRef="#ctx0" brushRef="#br0">22745 15753 0,'0'0'7,"0"0"3,0 0-2,0 0 2,8 54-1,5-33 0,8 8 0,8 8 1,-1 0-1,-3-3 1,-4-5-1,-9-9 2,-3-7-2,-5-1 0</inkml:trace>
    </iact:actionData>
  </iact:action>
  <iact:action type="add" startTime="168693">
    <iact:property name="dataType"/>
    <iact:actionData xml:id="d41">
      <inkml:trace xmlns:inkml="http://www.w3.org/2003/InkML" xml:id="stk41" contextRef="#ctx0" brushRef="#br0">23655 15828 0,'0'0'8,"0"0"-1,0 0 3,0 0-1,62 25 0,-20-5 1,12-3-1,12-5 0,21 1 0,20-1 1,13 5 0,-4 4-1,-12-5 1,-13-8-1,-25-8 0,4 0 0,0-4 2,-8-4-3,-12-13 2,-25-16 0</inkml:trace>
    </iact:actionData>
  </iact:action>
  <iact:action type="add" startTime="169221">
    <iact:property name="dataType"/>
    <iact:actionData xml:id="d42">
      <inkml:trace xmlns:inkml="http://www.w3.org/2003/InkML" xml:id="stk42" contextRef="#ctx0" brushRef="#br0">24239 15012 0,'0'0'7,"0"0"2,0 0 0,0 0 1,0 83-1,8 21 0,9 86 0,-5 42 2,-8-9 0,-4-24-2,-8-50 0,4-41 0,0-25 1,-1-17-1,-3-12 1</inkml:trace>
    </iact:actionData>
  </iact:action>
  <iact:action type="add" startTime="169647">
    <iact:property name="dataType"/>
    <iact:actionData xml:id="d43">
      <inkml:trace xmlns:inkml="http://www.w3.org/2003/InkML" xml:id="stk43" contextRef="#ctx0" brushRef="#br0">21785 14987 0,'0'0'7,"0"0"2,0 0 0,-4 42 1,37 16-1,67 83 1,73 107 0,26 38-1,-17-42 0,-33-41 0,-21-38 1,-24-32-1,-22-21 0,-15-21 0,-30-29 1,-4-21-1,-17-16 0,5-12 0,0-9 0</inkml:trace>
    </iact:actionData>
  </iact:action>
  <iact:action type="add" startTime="169935">
    <iact:property name="dataType"/>
    <iact:actionData xml:id="d44">
      <inkml:trace xmlns:inkml="http://www.w3.org/2003/InkML" xml:id="stk44" contextRef="#ctx0" brushRef="#br0">23242 14267 0,'0'0'7,"0"0"2,0 0 0,-33 54 1,-38 37 0,-69 108-2,-84 128 3,-45 87-3,25-8 2,41-46-1,42-54 0,37-78 0,37-71 1,37-74-1,26-50 0</inkml:trace>
    </iact:actionData>
  </iact:action>
  <iact:action type="add" startTime="172796">
    <iact:property name="dataType"/>
    <iact:actionData xml:id="d45">
      <inkml:trace xmlns:inkml="http://www.w3.org/2003/InkML" xml:id="stk45" contextRef="#ctx0" brushRef="#br0">22021 17401 0,'0'0'1,"0"0"2,0 0 6,0 0 1,0 0-1,0 0 1,0 0-1,0 0 0,0 0 1,0 0-1,0 0 0,37-41 1,-24 37-1,3 4 0,13 4 1,17 4-1,20 5 0,4-1 1,17 0-1,4-3 2,4 3-3,1 0 1,-5 5 1,-5 4-1,-3-1 0,-12 1 1,-1-4-1,-8-1 0,-4 1 1,-4-5-1,-9-3 0,-12-1 2,-8 0-3,-4-4 1,-5 0 0,-3 1 0,-5-1 1,0 0-1,1 0 0,-5 0 0,0 0 0,0 0 1,0 0 0,0 1-2,-4-1 3,0 0-3,0 0 2,0-4-1,0 0 2,0 0-4,-49 33 3,-5-8-1,-29 16 2,-24 9-3,-26 20 1,-3 13 0,-18 17 2,-11 16-2,0-5 0,11-7 0,30-25 0,29-17 0,25-13 1,16-11-1,17-9 0,12-13 0,8-3 0,5-5 2,4-4-3,8-4 1,4 0 1,-4 0-2,0 0 3</inkml:trace>
    </iact:actionData>
  </iact:action>
  <iact:action type="add" startTime="173665">
    <iact:property name="dataType"/>
    <iact:actionData xml:id="d46">
      <inkml:trace xmlns:inkml="http://www.w3.org/2003/InkML" xml:id="stk46" contextRef="#ctx0" brushRef="#br0">22422 17650 0,'0'0'7,"0"0"2,0 0 1,0 0-1,0 0 1,0 0-1,0 0 0,25 41 0,-21-33 1,1 1-1,-1-1 0,0 0 1,0 0-1,0 1 0,0-5 0,5 0 1,-9-4-1</inkml:trace>
    </iact:actionData>
  </iact:action>
  <iact:action type="add" startTime="192747">
    <iact:property name="dataType"/>
    <iact:actionData xml:id="d47">
      <inkml:trace xmlns:inkml="http://www.w3.org/2003/InkML" xml:id="stk47" contextRef="#ctx0" brushRef="#br0">5517 13079 0,'0'0'1,"0"0"3,0 0 4,0 0 2,0 0-1,0 0 0,0 0 0,0 0 0,0 0 0,0 0 1,37-46-1,21 38 1,25-4-1,29-5 0,29-8 1,12 0 1,8 0-3,4 5 1,22-1 0,20 4 1,37 1-1,29-13 1,20 8 0,26-8-2,-13-4 1,17 12 1,-21 1-1,4 16 0,42 16 1,49 21-1</inkml:trace>
    </iact:actionData>
  </iact:action>
  <iact:action type="add" startTime="193752">
    <iact:property name="dataType"/>
    <iact:actionData xml:id="d48">
      <inkml:trace xmlns:inkml="http://www.w3.org/2003/InkML" xml:id="stk48" contextRef="#ctx0" brushRef="#br0">11636 12652 0,'0'0'8,"79"0"1,107-4 0,199 12 2,165 21-1,116 38 0,17 32-1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6T01:35:22.4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0678">
    <iact:property name="dataType"/>
    <iact:actionData xml:id="d0">
      <inkml:trace xmlns:inkml="http://www.w3.org/2003/InkML" xml:id="stk0" contextRef="#ctx0" brushRef="#br0">5575 4984 0,'0'0'5,"0"0"5,0 0 0,0 0 0,0 0-2,0 0 1,0 0 0,71 21 1,-5-4 1,25-1-4,25 1 3,16-1 0,25 1 0,17-5-1,8-3-1,12-5 1,1-8 1,-1-9-1,5-3 0,8-9 1,0-8-1,-13 4 0,25-4 1,13 0-1,0-1 0,41-3 1,-8 4-1,-5 0 0,9-4 0,-29 8 0,-8 4 1,4 8-1,-17 9 0,4 4 1,26 4-1,36-4 0</inkml:trace>
    </iact:actionData>
  </iact:action>
  <iact:action type="add" startTime="58285">
    <iact:property name="dataType"/>
    <iact:actionData xml:id="d1">
      <inkml:trace xmlns:inkml="http://www.w3.org/2003/InkML" xml:id="stk1" contextRef="#ctx0" brushRef="#br0">4106 7411 0,'0'0'3,"0"0"-3,0 0 10,0 0-1,0 0 0,0 0 0,0 0 0,0 0 1,0 58-1,-16 8 0,-1 46 1,-8 37 1,-8 20-3,0 18 2,0-1-2,0 5 1,-17 3 1,9 5-1,-9 4 0,-7 12 1,7-4-1,8-16 0,1-5 0,16-16 1,5-21-1,-9-12 0,12-8 0,9-17 0,0-21 1,-1-17-1,9-15 1,-8-14-1,8-12 0,0-12 0</inkml:trace>
    </iact:actionData>
  </iact:action>
  <iact:action type="add" startTime="75935">
    <iact:property name="dataType"/>
    <iact:actionData xml:id="d2">
      <inkml:trace xmlns:inkml="http://www.w3.org/2003/InkML" xml:id="stk2" contextRef="#ctx0" brushRef="#br0">12125 5105 0,'0'0'4,"0"0"-4,0 0 9,0 0 1,0 0 0,0 0-3,0 0 4,0 0-3,0 0 1,0 0 1,41-5-1,-24 1 0,11 0 0,14 0 1,12 0-1,4 0 0,-5-5 0,-3 5 1,-9 0-1,-3 0 1,-9 0 0,0 0 0,-9 0-3,5 4 3,4 0-1,4 4 1,13 0-1,12 0 0,8-4 1,4 0-2,0-4 2,-3 0-1,-9-5 0,-5 1 0,-3 0 1,4 4-1,0 0 1,16-1 0,17-3-2,16-4 1,-4-5 1,-12 1-1,-20 7 0,-14 1 1,-11 4-1,-5 4 0,-4 0 1,4 0 0,5 0-2,7 0 1,5-4 1,12 0-1,-8-5 0,0 1 0,-8 0 0,-5 0 1,-3 3-1,-5 1 1,-4 0-1,0 0 0,-4 0 0,0 4 1,-4 0-1,-4 0 0,-5 0 1,1 0-1,-1 0 0,1 0 0,-1 0 1,5 0-1,0 0 0,-1 0 1,-3 0-1,-1 0 0,-3 0 1,-1 0-2,1 0 2,-5 0-1,0 0 0,1 0 1,-5 0-1,0 0 0,0 0 2,0 0-2,0 0-1,0 0 3,0 0-3,1 0 1,-1 0 0,0 0 1,-4 0-1,0 0 1,0-4-1,0 0-1</inkml:trace>
    </iact:actionData>
  </iact:action>
  <iact:action type="add" startTime="77119">
    <iact:property name="dataType"/>
    <iact:actionData xml:id="d3">
      <inkml:trace xmlns:inkml="http://www.w3.org/2003/InkML" xml:id="stk3" contextRef="#ctx0" brushRef="#br0">12745 5353 0,'0'0'7,"0"0"2,0 0-1,0 0 2,0 0-1,0 0 1,0 0-1,0 0 0,0 0 0,0 0 0,0 0 1,0-41-1,0 36 1,0 1-1,0 0 1,0 0 0,0 0 1,0 0 0,0 0-4,0-1 2,0 1 0,0 0 0,0 0 3,0 0-5,0 0 3,4 0 0,0 4-2,1 0-1,-1 0 2,4 0 2,9 0-3,-17 0 2,74 8-2,-16-4 3,12 0-3,-8-4 1,5-8 0,-1 0 1,-4-5 1,0 1-3,4 3 1,4 5 1,9-4-1,8 0 0,4-5 0,0-3 0,-12-1 1,-13 1 0,-12 3-2,-9 5 2,-4 0-1,-3 4 0,-1-1 1,4 1-2,1 0 2,7 0-1,-3 0 1,8-4-2,-1-1 1,-3 1 1,0 0-1,-1-1 0,-3 1 1,-5 0-1,-4 4 1,5 0-2,3-1 2,9 1 0,8 0-1,9-4 0,-1-5 0,13-7 0,3-17 0</inkml:trace>
    </iact:actionData>
  </iact:action>
  <iact:action type="add" startTime="102235">
    <iact:property name="dataType"/>
    <iact:actionData xml:id="d4">
      <inkml:trace xmlns:inkml="http://www.w3.org/2003/InkML" xml:id="stk4" contextRef="#ctx0" brushRef="#br0">5844 7775 0,'0'0'4,"0"0"-4,0 0 9,0 0 3,0 0-5,0 0 2,0 0 0,0 0 0,0 0 1,50 0-1,-30 0 0,9 0 0,4 0 2,5 4-3,7 0 1,-8 5 0,1-1 1,-1 4-1,-4 1 0,0-1 1,0 1-1,-8-5 1,4-4 1,17-4-4,32-21 4,50-37-4</inkml:trace>
    </iact:actionData>
  </iact:action>
  <iact:action type="add" startTime="102992">
    <iact:property name="dataType"/>
    <iact:actionData xml:id="d5">
      <inkml:trace xmlns:inkml="http://www.w3.org/2003/InkML" xml:id="stk5" contextRef="#ctx0" brushRef="#br0">7325 7605 0,'0'0'6,"0"0"4,0 0 1,0 0-4,0 0 3,0 0-1,0 0 0,0 0 0,0 0 1,0 0-1,0 0-1,0 0 2,0 0-1,0 0 1,0 0-2,50 33 2,-29-28-1,8 3 1,-5 0-1,5 0 0,0 1 0,0-1 0,0 0 1,-8-4-1,0 5 0,-1-5 1,1 0-1,0 0 0,-5 0 1,1 0-1,-1 0 0,-3 1 0,-1-5 0,1 0 2,-5 0-3,0 0 2,0 0-1,-3 0 1,-1 0-1,0 0 0,0 0 0,0 0 0,4 0 1,-8 0-1,0 0 0,0 0 0,0 0 1,0 0-1,0 0 0,0 0 1,0 0-1,0 0 0,0 0 0,0 0 1,0 0 0,0 0-2,-58-38 2,50 34-1,4 0 1,-8 4-1,3 0 1,1 0-1,0 0 0,0 0-1,-1 0 2,5 0-1,0-4 1,4 0-1,0 0 0</inkml:trace>
    </iact:actionData>
  </iact:action>
  <iact:action type="add" startTime="107283">
    <iact:property name="dataType"/>
    <iact:actionData xml:id="d6">
      <inkml:trace xmlns:inkml="http://www.w3.org/2003/InkML" xml:id="stk6" contextRef="#ctx0" brushRef="#br0">12000 7709 0,'0'0'4,"0"0"-4,0 0 9,0 0 1,0 0-1,0 0 2,0 0-3,0 0 0,0 0 2,0 0-1,79 25 1,-17-17-1,21 4 0,12 1 0,-4-1 0,-12 1 3,-1 3-4,9-3 1,21-1 1,16 0-1,0-3 0,-12-5 1,-21 4-2,-13-4 1,5 5 1,4-1-1,16 0 1,13 0-1,-4 1 0,-17-1 0,-12 0 1,0 1-1,8-1 0,8 0 1,13 0-1,-17 1 0,-4-1 0,-21 0 1,-12-4-1,-4 0 0,4 1 1,12-1-1,21 4 0,13 0 0,-1-4 1,-12 1-1,-12-5 0,-17 0 1,-4-5-1,-5 5 0,5 0 1,13 5-1,11-1 0,5 0 1,0 0-1,-8-4 0,-9 0 0,-12 0 0,-4-4 1,-9 0-1,-3 0 0,-5 4 1,0 0-1,0 0 0,9 0 0,4 0 1,8 0-1,4 4 0,0-4 1,-4 0-1,4 0 1,-17-4-1,-4-1 0,-3 1 0,-1 0 0,0 0 1,5 0-1,11 0 0,14 0 1,11-1-1,13 1 0,-4-4 0,-8 0 0,-13-1 1,-8 1-1,-13 0 1,1 0-1,-5-1 0,13 1 0,8-4 1,17-1-1,12-3 0,0-5 1,-9 4-1,-15 1 0,-18 3 0,-3 5 1,-5 0-1,1-5 0,7 5 1,9-4-1,8-1 0,9 1 1,-1-1-1,-3 5 0,-5 0 1,-12 4-1,-5 4 1,-3 4-1,-1 0 0,5 0 0,8 0 0,12 0 0,13 1 1,12-1-1,0 0 0,-8 0 0,-4 0 1,-9 0 0,1 0-2,20-4 1,25-4 0,16-8 1,5-9-1</inkml:trace>
    </iact:actionData>
  </iact:action>
  <iact:action type="add" startTime="121018">
    <iact:property name="dataType"/>
    <iact:actionData xml:id="d7">
      <inkml:trace xmlns:inkml="http://www.w3.org/2003/InkML" xml:id="stk7" contextRef="#ctx0" brushRef="#br0">19245 12690 0,'0'0'3,"0"0"-3,0 0 10,0 0-2,0 0 2,0 0 1,0 0-3,0 0 1,0 41 0,0-37 0,0 0 2,0 0-3,0 1 1,0-1 0,0 0 1,0 0-1,0 0 0,0 0 0,0 0 1,0 1-1,0-1 0,0 0 1,0 0-1,0 0 1,0 0-2,0 0 1,0 0 1,0 1 0,0-1-1,8 0 0,-8 0 0,4 8 0,5 9 1,3 21-1,0 28 0,-3 25 0,-5 5 2,-4-9-2,0-17 0,8 5 0,5 12 0,-1 17 0,0 7 1,-7-3-1,-5-16 0,-5-22 1,5-16-1,0-12 0,0-13 0,0-8 1,0-5-1,0-3 1,0-5-2,0 1 2,0-5-1,0-4 1,5-4-1</inkml:trace>
    </iact:actionData>
  </iact:action>
  <iact:action type="add" startTime="121738">
    <iact:property name="dataType"/>
    <iact:actionData xml:id="d8">
      <inkml:trace xmlns:inkml="http://www.w3.org/2003/InkML" xml:id="stk8" contextRef="#ctx0" brushRef="#br0">19233 12193 0,'0'0'7,"0"0"2,0 0 0,0 0 0,0 0 1,0 0-1,0 0 0,0 0 1,45 4-1,-12 0 0,21 4 1,16 1-1,9 3 0,4 0 1,4 5-1,-1 4 0,1 4 1,-8 4-1,-13-1 1,-8 1-2,-8 0 1,-13 0 1,-4 0-1,-8-4 0,-9 0 1,-3-4-1,-1 0 0,-4-1 1,-3-3-1,-5-1 0,0 5 1,-9 8-1,-3 4 0,-9 9 0,-8 3 1,-4 1-1,-4-1 0,-9 9 0,-11 8 0,-10 4 1,1-4-1,8-4 0,4-12 1,9-9-1,-1-8 0,5-4 1,0 0-1,-1-4 0,1-1 0,4 1 0,-1-9 1,9-12-1,1-12 0</inkml:trace>
    </iact:actionData>
  </iact:action>
  <iact:action type="add" startTime="124530">
    <iact:property name="dataType"/>
    <iact:actionData xml:id="d9">
      <inkml:trace xmlns:inkml="http://www.w3.org/2003/InkML" xml:id="stk9" contextRef="#ctx0" brushRef="#br0">19282 11944 0,'0'0'6,"0"0"3,0 0 1,0 0-1,0 0 1,0 0-2,0 0 2,0 0-1,0 0 2,0 42-3,0-34 1,0 4-1,4 13 2,5 33-1,-1 42 1,-4 24-1,-8 8 1,0-12-1,4-20 0,0-17 0,4-13 1,0-8 0,-4-12-2,0-13 1</inkml:trace>
    </iact:actionData>
  </iact:action>
  <iact:action type="add" startTime="128209">
    <iact:property name="dataType"/>
    <iact:actionData xml:id="d10">
      <inkml:trace xmlns:inkml="http://www.w3.org/2003/InkML" xml:id="stk10" contextRef="#ctx0" brushRef="#br0">19079 14010 0,'0'0'3,"0"0"-2,0 0 8,0 0 1,0 0-1,0 0 1,0 0-1,0 0 0,0 0 0,0 0 3,0 0-5,-41 21 2,33-9 1,-13 13 0,-16 21-2,-13 12 1,-12 16 2,0 5-3,4 0 2,0 8 0,9 0-2,-1-1 1,4-3 1,5-8-1,4-9 0,0 0 1,4-4-1,-1-4 0,1-4 0,0-8 1,4-9-1,0 0 0,0-4 0,0 1 2,-4-1-3,0 0 1,0-4 1,0-4-1,4-5 0,4-7 0</inkml:trace>
    </iact:actionData>
  </iact:action>
  <iact:action type="add" startTime="129336">
    <iact:property name="dataType"/>
    <iact:actionData xml:id="d11">
      <inkml:trace xmlns:inkml="http://www.w3.org/2003/InkML" xml:id="stk11" contextRef="#ctx0" brushRef="#br0">15075 16031 0,'0'0'7,"0"0"2,0 0 0,41 0 2,17 0-3,20-8 1,26-13 0,3-8 0</inkml:trace>
    </iact:actionData>
  </iact:action>
  <iact:action type="add" startTime="129493">
    <iact:property name="dataType"/>
    <iact:actionData xml:id="d12">
      <inkml:trace xmlns:inkml="http://www.w3.org/2003/InkML" xml:id="stk12" contextRef="#ctx0" brushRef="#br0">16287 15778 0,'0'0'7,"0"0"3,0 0 0,0 0-2,0 0 1</inkml:trace>
    </iact:actionData>
  </iact:action>
  <iact:action type="add" startTime="129661">
    <iact:property name="dataType"/>
    <iact:actionData xml:id="d13">
      <inkml:trace xmlns:inkml="http://www.w3.org/2003/InkML" xml:id="stk13" contextRef="#ctx0" brushRef="#br0">17077 15642 0,'0'0'8,"0"0"0,0 0 0</inkml:trace>
    </iact:actionData>
  </iact:action>
  <iact:action type="add" startTime="130224">
    <iact:property name="dataType"/>
    <iact:actionData xml:id="d14">
      <inkml:trace xmlns:inkml="http://www.w3.org/2003/InkML" xml:id="stk14" contextRef="#ctx0" brushRef="#br0">18430 16230 0,'0'0'8,"0"0"2,0 0-1,0 0-1,0 0 0,0 0 2,0 0-1,0 0 2,0 0-3,-12-42 1,-1-16 0,-16-25 0,-4-4 2,-25 5-2,-8 7 1,-13 17-2,1 17 2,3 16-1,13 25 0,0 25 0,-8 41 0,-17 62 1,4 38-1,17 0 1,25-26-1,28-32 0,21-25 1,9-21-2,4-12 1,3-21 0,1-17 1,0-12-1,4-8 0,12-17 2,9-21-3,8-12 1,0 0 0,-13 13 1,-11 16-1,-10 8 0,-7 9 1,-5 3-1,1 5 0,-1 0 0,5 8 0,12 9 1,20 12-1,22 16 1,11 9-1,5 3 1,-12 1-2,-17-8 2,-17-9-1,-12-12 0,-12-9 1,-9-7-1,-8-5-1</inkml:trace>
    </iact:actionData>
  </iact:action>
  <iact:action type="add" startTime="132969">
    <iact:property name="dataType"/>
    <iact:actionData xml:id="d15">
      <inkml:trace xmlns:inkml="http://www.w3.org/2003/InkML" xml:id="stk15" contextRef="#ctx0" brushRef="#br0">19936 13294 0,'0'0'12,"0"0"-8,0 0 5,0 0 2,0 0-3,0 0 1,50 29 0,-34-21 2,5 5-3,-5 3 2,5 5-1,-4 8 0,3 8 0,5 17 0,8 16 0,13 17 3,7 13-4,5 7 0,-4 9 2,-4-4-1,0-13 1,3-7-1,5-1 0,4 0 0,0 0 0,-8-12 1,-8-17-1,-13-13 1,-4-11-1,-17-9 0,1-9 0,-5-3 0,-4-1 1</inkml:trace>
    </iact:actionData>
  </iact:action>
  <iact:action type="add" startTime="133996">
    <iact:property name="dataType"/>
    <iact:actionData xml:id="d16">
      <inkml:trace xmlns:inkml="http://www.w3.org/2003/InkML" xml:id="stk16" contextRef="#ctx0" brushRef="#br0">20606 15406 0,'0'0'7,"0"0"2,0 0 1,0 0-1,0 0 0,0 70 0,13 33 0,3 67 1,9 37 0,4 4-2,-17-41 2,9-25 0,-4-29-2,-9-29 2,-4-25-1,-4-21 0,0-12 1,0-12-1,-4-13 0,0-4 0,4 0 1,0 0-1,-33-128 1,28 12-1,18-21 0,20 9 0,8 37 0,13 33 1,4 33-1,-4 21 0,0 20 1,8 13-1,0 17 0,-8-1 1,-13-3-2,-12-1 2,-13 1-1,-7 7 1,-13 9-1,-21 21 0,-29 16 0,-29 5 1,-16-13-1,4-21 0,20-33 0,26-33 1,7-21-1</inkml:trace>
    </iact:actionData>
  </iact:action>
  <iact:action type="add" startTime="136502">
    <iact:property name="dataType"/>
    <iact:actionData xml:id="d17">
      <inkml:trace xmlns:inkml="http://www.w3.org/2003/InkML" xml:id="stk17" contextRef="#ctx0" brushRef="#br0">21864 15567 0,'0'0'6,"0"0"4,0 0-1,0 0 1,0 0-1,0 0 0,50 21 0</inkml:trace>
    </iact:actionData>
  </iact:action>
  <iact:action type="add" startTime="136659">
    <iact:property name="dataType"/>
    <iact:actionData xml:id="d18">
      <inkml:trace xmlns:inkml="http://www.w3.org/2003/InkML" xml:id="stk18" contextRef="#ctx0" brushRef="#br0">22832 15538 0,'0'0'6,"0"0"4,0 0 0,0 0-1,0 0-1</inkml:trace>
    </iact:actionData>
  </iact:action>
  <iact:action type="add" startTime="136798">
    <iact:property name="dataType"/>
    <iact:actionData xml:id="d19">
      <inkml:trace xmlns:inkml="http://www.w3.org/2003/InkML" xml:id="stk19" contextRef="#ctx0" brushRef="#br0">23465 15538 0,'0'0'8,"0"0"1,0 0 2,0 0-4,0 0 2</inkml:trace>
    </iact:actionData>
  </iact:action>
  <iact:action type="add" startTime="141152">
    <iact:property name="dataType"/>
    <iact:actionData xml:id="d20">
      <inkml:trace xmlns:inkml="http://www.w3.org/2003/InkML" xml:id="stk20" contextRef="#ctx0" brushRef="#br0">19481 14027 0,'0'0'3,"0"0"-2,0 0 8,0 0 0,0 0 1,0 0 1,0 0-3,4 54 1,-4-17 1,0 37-1,-4 47 0,-9 44 1,-7 13-2,-1-8 2,9-33-1,7-34 0,5-20 2,0-13-3,-4-16 1,-4-12 1,-4-14-1,-1-11 0</inkml:trace>
    </iact:actionData>
  </iact:action>
  <iact:action type="add" startTime="141622">
    <iact:property name="dataType"/>
    <iact:actionData xml:id="d21">
      <inkml:trace xmlns:inkml="http://www.w3.org/2003/InkML" xml:id="stk21" contextRef="#ctx0" brushRef="#br0">19804 15522 0,'0'0'6,"0"0"8,0 0-9,0 0 4,0 0 1,-50 0 1,25 0-4,-12 4 2,-17 0 1,-8 4-1,-8 0 1,3 5-2,10-5 2,7 4 1,8 9-3,5 16 1,-8 26 0,8 15 0,3 9 0,10-4 1,3-4-1,8-5 0,9-3 0,4-1 1,9 0-1,3-3 1,5-5-1,3-4 0,9-9 0,8 5 0,5-4 1,3-5-1,5-7 0,0-14 0,-5-11 1,-8-13-1,1-13 0,7-20 1,9-33-1,8-42 1,-4-32-2,-4-14 1,-17-3 1,-4-4-1,-12 8 0,-13 16 1,-8 25-1,-8 25 0,-5 25 0,-3 16 1,-9 13-1,-8 9 0,-9 11 1,-7 9-1,3 8 0,1 4 0,3 1 0,5 3 1,4 5-1,8 7 0,-8 14 1,4 16-1,4 16 0,13 4 1,12 1-1,21 16 0,12 13 0,4 3 1,-8-7-1,-4-9 0,0-8 1,4-5-1,4-3 1,8-9-2,-12-8 2,4-4-1,-4-9 0,0-3 0,0-1 1,0 0 0,-4-3 0,-5-9-2</inkml:trace>
    </iact:actionData>
  </iact:action>
  <iact:action type="add" startTime="151011">
    <iact:property name="dataType"/>
    <iact:actionData xml:id="d22">
      <inkml:trace xmlns:inkml="http://www.w3.org/2003/InkML" xml:id="stk22" contextRef="#ctx0" brushRef="#br0">22149 1946 0,'0'0'4,"0"0"-4,0 0 10,0 0-1,0 0 0,0 0 0,0 0 0,0 0 2,-4 41-3,-4-16 1,-4 16 0,-5 25 1,-4 34-1,1 24 0,-1 17 1,-4 0-1,0-9 1,5 0-1,3-16 0,1-8 0,7-17 0,1-16 1,0-17-1,4-9 0,-5-7 1,5-17 0,4-1-1,0 1 1,0-8-2,4-1 1,5-7 0,-5 7 1,8-7-2,5 7 2,7 1 0,10-1-1,3 1 0,8-9 1,5 9-1,4-17 0,4 0 0,4-9 0,-4 1 1,-5-9-1,1 1 0,-4-9 1,0-8-1</inkml:trace>
    </iact:actionData>
  </iact:action>
  <iact:action type="add" startTime="151648">
    <iact:property name="dataType"/>
    <iact:actionData xml:id="d23">
      <inkml:trace xmlns:inkml="http://www.w3.org/2003/InkML" xml:id="stk23" contextRef="#ctx0" brushRef="#br0">22228 1854 0,'0'0'9,"0"0"0,0 0 0,0 0-1,0 0 2,0 0-2,0 0 1,0 0 1,0 0 0,0 0-1,70 25 0,-28-16 0,28 7 1,21 9-1,13 0 0,3 0 1,-12-17-1,-16-8 0,-13 0 0,-12-8 1,-9-1-1,-3 1 0,-9-8 0</inkml:trace>
    </iact:actionData>
  </iact:action>
  <iact:action type="add" startTime="152056">
    <iact:property name="dataType"/>
    <iact:actionData xml:id="d24">
      <inkml:trace xmlns:inkml="http://www.w3.org/2003/InkML" xml:id="stk24" contextRef="#ctx0" brushRef="#br0">21996 2749 0,'0'0'6,"0"0"4,0 0-1,0 0 0,71 25 1,-34-17-1,0-8 0,-4 0 0,-4 0 0,0 0 1,4-8-1,9-1 0,3 1 1,5 8-1,8-8 1,12 8-1,17-9 0,20-15 0,22-10 0,7-15 0</inkml:trace>
    </iact:actionData>
  </iact:action>
  <iact:action type="add" startTime="167127">
    <iact:property name="dataType"/>
    <iact:actionData xml:id="d25">
      <inkml:trace xmlns:inkml="http://www.w3.org/2003/InkML" xml:id="stk25" contextRef="#ctx0" brushRef="#br0">21247 4140 0,'0'0'3,"0"0"-2,0 0 8,0 0 0,0 0 0,0 0 1,0 0-2,0 0 2,0 0-1,0 0 0,0 0 1,0 0-1,0 0 0,46 16 1,-21-16-1,12 9 0,13-9 1,12 0-1,16 0 0,5-9 0,0 1 1,4 0-1,4 8 1,16-8-2,13-1 3,13 1-3,-9-9 2,-17 17-1,-11 0 0,3 0 0,8 9 1,1-9 0,0 0-2,-13 8 3,-4-8-3,-9 17 1,-3-9 2,-4 0-3,-1 0 1,-4-8 0,17-8 1,17-25-1</inkml:trace>
    </iact:actionData>
  </iact:action>
  <iact:action type="add" startTime="168179">
    <iact:property name="dataType"/>
    <iact:actionData xml:id="d26">
      <inkml:trace xmlns:inkml="http://www.w3.org/2003/InkML" xml:id="stk26" contextRef="#ctx0" brushRef="#br0">24106 1780 0,'0'0'6,"0"0"4,0 0-1,0 0 2,0 0-3,0 0 1,0 0 0,0 0 1,0 0-1,0 0 0,-41-42 0,37 34 0,4 8 1,-4 0-1,0 0 0,-1 0 0,5 0 1,-8 0-1,4 0 0,0 0 0,0 8 1,-5 9-1,-7 24 1,-17 42-2,-25 25 2,-8 8-1,-5-9 1,5 1-1,4-8 0,0-1 1,0 17-1,8-9 0,5-7 0,7-17 1,9-17-1,12-25 0,9 1 1,4-17-1,4-1 0,-1 1 0,5-8 1,0-1-2,0-7 2,0 7-1,0-8 1,5 9-1,-1-9 0,0 9 1,0-9-1,4 9 1,1-1-2,3 1 2,0-1-1,5 9 1,4-8-1,3 8 0,14-1 0,-5 1 1,16 0-1,9-8 0,-4-9 1,4-8-1,-4 0 0,-5 0 1,-3-8-1,-9 8 0,-4-9 0,-8 9 0,-4-8 1,-5 8-1,-3-8 0,-1 8 0,1 0 2,3 0-3,13 0 2,21-17-1,41-16 0</inkml:trace>
    </iact:actionData>
  </iact:action>
  <iact:action type="add" startTime="169162">
    <iact:property name="dataType"/>
    <iact:actionData xml:id="d27">
      <inkml:trace xmlns:inkml="http://www.w3.org/2003/InkML" xml:id="stk27" contextRef="#ctx0" brushRef="#br0">23713 1987 0,'0'0'6,"0"0"6,0 0-5,75 0 3,-9 0-2,25 0 2,12 0-2,13-8 3,-4-1-3,-13 1 2,-12-8-1,-25 7 0,-16 9 0,-9 0 1,-8 0-1,-4-8 0,0 8 1,-5-8-1,1 8 1</inkml:trace>
    </iact:actionData>
  </iact:action>
  <iact:action type="add" startTime="169495">
    <iact:property name="dataType"/>
    <iact:actionData xml:id="d28">
      <inkml:trace xmlns:inkml="http://www.w3.org/2003/InkML" xml:id="stk28" contextRef="#ctx0" brushRef="#br0">23461 2707 0,'0'0'6,"0"0"7,0 0-7,45 17 5,9-1-4,21-7 3,-1-9-1,1-9 0,-13 9 1,0-8-1,-17 8 1,5 8-2,0 1 2,-5-1-1</inkml:trace>
    </iact:actionData>
  </iact:action>
  <iact:action type="add" startTime="173904">
    <iact:property name="dataType"/>
    <iact:actionData xml:id="d29">
      <inkml:trace xmlns:inkml="http://www.w3.org/2003/InkML" xml:id="stk29" contextRef="#ctx0" brushRef="#br0">21500 3891 0,'0'0'4,"0"0"-4,0 0 9,0 0 2,0 0-4,0 0 2,0 0 1,0 0-1,0 0 1,0 0-2,45-24 1,-36 24 1,3 0-1,5 0 0,3 0 1,9 0-1,4 0 0,9-9 0,3 1 1,5 0-1,4-1 1,-5 9-1,-3-8 1,-5 8-1,1 8 0,-1-8 1,-4 9-1,-4-9 0,-4 8 1,-4-8-1,-4 8 0,-9-8 0,1 9 1,7-9-1,13 8 0</inkml:trace>
    </iact:actionData>
  </iact:action>
  <iact:action type="add" startTime="174512">
    <iact:property name="dataType"/>
    <iact:actionData xml:id="d30">
      <inkml:trace xmlns:inkml="http://www.w3.org/2003/InkML" xml:id="stk30" contextRef="#ctx0" brushRef="#br0">22745 3974 0,'0'0'7,"0"0"2,0 0 0,0 0 1,46 25-1,-9-17 0,8 1 1,5-9-1,-4 8 0,-1-8 0,-4 0 1,-3 0-1,-1 0 0,0 0 0,5 0 1,-5 8-1,4 0 0,1 1 1,-1-1 0,0 0-2,1 1 2,7-9-2,9 8 2,0-8-1,8 0 1,-4 0-1,-4 0 0,-4 8 0,-4-8 1,-13 8-1,0 1 0,0-1 1,-3 0-1,-5 1 0</inkml:trace>
    </iact:actionData>
  </iact:action>
  <iact:action type="add" startTime="192059">
    <iact:property name="dataType"/>
    <iact:actionData xml:id="d31">
      <inkml:trace xmlns:inkml="http://www.w3.org/2003/InkML" xml:id="stk31" contextRef="#ctx0" brushRef="#br0">17296 16983 0,'0'0'3,"0"0"-2,0 0 9,0 0-1,0 0 0,62 0 3,0 0-4,25 0 0,33-4 1,25 4 2,12 4-3,-8 4 1,4 5 1,5-5-1,7-16 0,5-17 1</inkml:trace>
    </iact:actionData>
  </iact:action>
  <iact:action type="add" startTime="192557">
    <iact:property name="dataType"/>
    <iact:actionData xml:id="d32">
      <inkml:trace xmlns:inkml="http://www.w3.org/2003/InkML" xml:id="stk32" contextRef="#ctx0" brushRef="#br0">20416 16979 0,'0'0'6,"0"0"7,0 0-4,0 0-3,0 0 4,33 41 0,8-24-2,42 4 2,49 3-2,42 1 3,37 0-3,9 0 1,-9-17 2,-9-16-2,1-21-1,29-29 1</inkml:trace>
    </iact:actionData>
  </iact:action>
  <iact:action type="add" startTime="210675">
    <iact:property name="dataType"/>
    <iact:actionData xml:id="d33">
      <inkml:trace xmlns:inkml="http://www.w3.org/2003/InkML" xml:id="stk33" contextRef="#ctx0" brushRef="#br0">18695 11837 0,'0'0'3,"0"0"-2,0 0 8,0 0 1,0 0-1,-25 82 1,8 14-2,-3 53 2,3 62 0,-8 37 22,0 46-31,13 4-1,-9-33 4,9-29 5,8-45 0,0-34 2,0-29-4,4-32 3,0-30-1,0-16 0,0-13 1,0-21-1,0-16 0,0-29 0</inkml:trace>
    </iact:actionData>
  </iact:action>
  <iact:action type="add" startTime="211108">
    <iact:property name="dataType"/>
    <iact:actionData xml:id="d34">
      <inkml:trace xmlns:inkml="http://www.w3.org/2003/InkML" xml:id="stk34" contextRef="#ctx0" brushRef="#br0">18761 11704 0,'0'0'8,"0"0"0,74 4 2,-12-4-1,21-4 0,33-4 0,29-5 2,12-3-2,-8-1-1,-8 5 2,-1 4-2,5 8 2,8 8 0,13 8-2,3 9 2,-3 8-1,-5 1 0,-24-5 1,-34-9-1,-28-3 0,-22-5 1,-19 1-1,-10-5 0,-7-4 0,-5 0 0,-3 0 1,-1 1 0,0-1-2,-4 0 2,0 0-1,1 8 0,-1 26 0,-4 36 1,-9 59-1,-7 70 0,-5 24 1,-8 17-1,4 1 0,5-30 1,3-29-1,5-32 0,-1-30 0,-7-25 0,-5-20 1,-4-13 0,8-16-2,5-13 1,7-12 1,-3-9 0,4 1-2,4-5 2,-1-3-1,1-1 0,0-4 1,0 0-1,-4 5 0,-1-1 1,-3-4-1,-5 4 0,-3 0 0,-9 1 1,-8-5-2,-21 0 3,-37-4-3,-50-4 1,-66-13 2,-50-3-3,-12-9 1,-17 4 1,17 8-1,37 5 0,21 4 0,25 8 1,33 0-1,24 0 0,38-5 1,41-3-2</inkml:trace>
    </iact:actionData>
  </iact:action>
  <iact:action type="add" startTime="212562">
    <iact:property name="dataType"/>
    <iact:actionData xml:id="d35">
      <inkml:trace xmlns:inkml="http://www.w3.org/2003/InkML" xml:id="stk35" contextRef="#ctx0" brushRef="#br0">17011 15273 0,'0'0'5,"0"0"5,0 0-1,0 0 0,-21 54 1,9-13-1,-5 42 0,1 50 1,-5 61 1,0 59-3,-16-1 1,-9-3 0,9-30 1,4-37-1,17-33 1,16-33-1,4-29 1,12-20-2</inkml:trace>
    </iact:actionData>
  </iact:action>
  <iact:action type="add" startTime="213117">
    <iact:property name="dataType"/>
    <iact:actionData xml:id="d36">
      <inkml:trace xmlns:inkml="http://www.w3.org/2003/InkML" xml:id="stk36" contextRef="#ctx0" brushRef="#br0">16998 15054 0,'0'0'6,"0"0"4,0 0-1,0 0 0,0 0 0,0 0 0,104 29 1,8-9-1,28-3 0,-7-9 2,3-8 2,17-8-7,4-5 2,-3 1 0,-6-4 2,10-1-1,7 0 0,13 1 2,8 3-3,0 1 3,1 4-3,-5-5 1,0 1 0,-13-5 1,-7 1-1,3-1 0,-12 1 0,-4 3 0,0 1 1,4 4-1,0 3 0,-4 5 1,-4 0-1,8 0 0,0 5 0,-4 3 0,-8 0 1,-13 0 0,5 5-1,7 3-1,1 5 2,-13 4 0,-8 0-2,-4 0 2,4 4-1,-4 4 0,-13 0 1,-12 0-1,-29-4 0,-16-8 0,-13-1 1,-4-3-1,-8-1 0,-5 1 0,-3 0 0,-1 7 1,-4 9-1,0 13 1,1 24-1,3 26 0,-4 11 0,1 5 1,-5-13-1,-4-12 1,0-8-1,0 0 0,0 4 0,0 3 0,0 6 0,0-14 1,0-16-1,0-12 0,0-9 2,-4-7-2,-5-5-1,-7 4 1,-9 0 1,-20 0-1,-26 0 0,-16 0 1,-12 0-1,4-4 0,-4-4 1,-13-8-1,-16-5 0,-13-4 3,-12 1-5,-8-1 3,-13 4-2,-12 13 1,-9 4 1,1 4-1,3 0 0,-3-4 0,-9-4 1,5-8-1,3-13 0,-16-8 0,-8-4 1,-9-9-1,-32-8 1,-22-4-1,-7-8 0,-34 0 0,-20 8 0,-9 8 1,-4 17 0,0 12-2,25 13 1,13-1 1,40-7-1,59-26 1,41-20-1</inkml:trace>
    </iact:actionData>
  </iact:action>
  <iact:action type="add" startTime="225281">
    <iact:property name="dataType"/>
    <iact:actionData xml:id="d37">
      <inkml:trace xmlns:inkml="http://www.w3.org/2003/InkML" xml:id="stk37" contextRef="#ctx0" brushRef="#br0">15472 16904 0,'0'0'4,"0"0"-4,0 0 9,0 0 4,0 0-8,0 0 5,0 0-1,0 0 1,0 0-2,0 0 2,12 42-1,1-34 0,-1 0 2,5 1-3,3-1 3,13 0-4,13-4 3,20-4-1,17 0 1,4-4-1,0 4 1,-9 0-2,-8 0 2,-3 4-1,3-4 0,9 0 1,12-4 0,4 0-2,-4 0 2,-4 0-1,-9 4 1,1 0-2,0 0 1,-1-4 1,1-1-1,-1 1 0,1 0 1,-5 4-1,-7 0 0,-1 4 1,4 5-1,-12-5 0,4 0 0,-8 0 1,-4-4-1,-1 0 0,1 0 2,-5 0-3,1 0 1,-1 0 1,1 0-1,-1 0 1,1 0-2,-9 4 2,5 0-1,-5 5 0,0-1 1,0 0 0,0 0-2,1 1 1,-1-1 1,4-4-1,1 0 1,3-4-2,1 0 2,3 0-1,-7 0 2,7 0-3,-3 4 1,4 1 0,-1 3 4,-3 0 9,-1 5-14,1-1-8,-5-4 8,5 1 9,-5-5-11,5-4 1,7-4-4,5-1 6,13 1 1,-1 4-1,-4 0 1,0 4-2,0 1 1,-8-1 1,0-4-1,4-4 0,0-5 1,5-3-1,3-1 1,0 1-1,-8 4 0,-4-1 1,-4 5-1,-4 4-1,-9 0 2,0 4-1,5 1 1,0-5-1,3 0 0,9-5 0,8-3 0,9-4 1,-1-1-1,1 5 0,-13 4 2,0 4-2,-4 0-1,0 0 2,-5 0-1,-3 0 0,0 0 0,-5-4 1,5 0-1,4-5 0,4 1 1,0 0-1,-1-1 0,-3 1 0,0 0 0,-4 0 1,-1 4-1,9-5 0,-8 1 1,8 0 0,4-1-2,0 1 2,4 0-1,0 0 1,-8-1-2,-4 1 2,-4 4-1,-17 0 0,4 0 1,-12-1-1,4 1 0,0 0 0,0 0 0,4 0 1,4-4-1,4-1 0,1 1 1,-1 0-1,1 4 0,-1-1 0,0 1 1,1 4-1,-5 0 0,-4 0 1,0 0-1,-4 0 0,-4 0 0,-4 0 1,-5 0 0,1 4-1,-1 1-1,1-1 2,-1 0-1,-3-4 0,-1 0 2,1 0-3,-1 4 1,0-4 0,1 4 1,-1-4-1,1 4 0,-1 0 1,0 1-1,1-5 0,-1 4 0,-3 0 2,-1-4-3,0 4 2,0 0-2,5 0 2,-1 0-1,1 1 1,3-1-1,1 0 1,-1 0-2,1 0 1,-1 0 1,1 0-1,-1 1 0,1-1 0,-9 0 1,1 0-1,-1 0 1,-4 0-1,0 0 0,0 1 0,-4-1 2,0-4-2,0 0-1,0 0 1</inkml:trace>
    </iact:actionData>
  </iact:action>
  <iact:action type="add" startTime="230461">
    <iact:property name="dataType"/>
    <iact:actionData xml:id="d38">
      <inkml:trace xmlns:inkml="http://www.w3.org/2003/InkML" xml:id="stk38" contextRef="#ctx0" brushRef="#br0">22029 14958 0,'0'0'4,"0"0"-3,0 0 8,0 0 2,0 0-4,0 0 3,0 0 1,54-20-3,12-26 0,25-37 2,9-45-1,-13-29 1,-21-17-1,-17-21 0,-15-4 0,-30 1 0,-29-5 1,-33 8-1,-29 21 2,-12 29-3,8 34 1,12 28 0,5 25 1,-9 21-1,-12 16 0,0 17 1,4 8-1,4 4 0,20 5 1,14-5-1,15 0 0,1 1 0,12-5 1,9 0-1,3 0 0,5 0 0,0 0 2,4 0-3,0-4 1,4-8 0</inkml:trace>
    </iact:actionData>
  </iact:action>
  <iact:action type="add" startTime="230943">
    <iact:property name="dataType"/>
    <iact:actionData xml:id="d39">
      <inkml:trace xmlns:inkml="http://www.w3.org/2003/InkML" xml:id="stk39" contextRef="#ctx0" brushRef="#br0">22278 11903 0,'0'0'5,"0"0"4,0 0 2,0 0-3,-58 50 2,4-1-2,-41 42 2,-46 38-1,-29 11 0,9-11 1,8-13-1,29-21 0,20-16 0,30-13 1,16-21 0,33-7-2,17-5 2,16 0-1,13 12 0,16 18 1,13 15-1,16 9 0,25-4 2,29-13-3,21-20 1,45-33 0,62-55 1</inkml:trace>
    </iact:actionData>
  </iact:action>
  <iact:action type="add" startTime="241283">
    <iact:property name="dataType"/>
    <iact:actionData xml:id="d40">
      <inkml:trace xmlns:inkml="http://www.w3.org/2003/InkML" xml:id="stk40" contextRef="#ctx0" brushRef="#br0">17727 16884 0,'0'0'3,"0"0"-2,0 0 9,0 0-1,-62 4 0,24 0 2,-11 8-3,3 1 1,5-1 0,20-3 0,17-5 1,4-4 0,0 0-2,107 8 1,47-16 1,77-25 1,34-13-3,-21 0 1,-45 13 1,-42 4-1</inkml:trace>
    </iact:actionData>
  </iact:action>
  <iact:action type="add" startTime="241799">
    <iact:property name="dataType"/>
    <iact:actionData xml:id="d41">
      <inkml:trace xmlns:inkml="http://www.w3.org/2003/InkML" xml:id="stk41" contextRef="#ctx0" brushRef="#br0">20072 16933 0,'0'0'10,"0"0"-2,0 0 1,0 0-1,0 0 3,0 0-3,75 46 1,-1-30 0,22 1 0,3 4 1,-4-5 0,-4-3 0,4-1-2,13 5 2,3 3 2,5 5-5,0-8 3,0-9 0,8-4-1,17-20-1,-1-30 2</inkml:trace>
    </iact:actionData>
  </iact:action>
  <iact:action type="add" startTime="269775">
    <iact:property name="dataType"/>
    <iact:actionData xml:id="d42">
      <inkml:trace xmlns:inkml="http://www.w3.org/2003/InkML" xml:id="stk42" contextRef="#ctx0" brushRef="#br0">17892 17335 0,'0'0'4,"0"0"-4,0 0 9,0 0 0,0 0 0,0 0 1,0 0-1,0 0 0,-41 12 0,28 13 0,-7 25 1,-9 24-1,0 18 0,4-10 1,8-11-1,13-17 1,4-9 2,0 5-5,13 8 1,3 16 2,9 9-1,8-4 0,4-9 0</inkml:trace>
    </iact:actionData>
  </iact:action>
  <iact:action type="add" startTime="270373">
    <iact:property name="dataType"/>
    <iact:actionData xml:id="d43">
      <inkml:trace xmlns:inkml="http://www.w3.org/2003/InkML" xml:id="stk43" contextRef="#ctx0" brushRef="#br0">20805 17294 0,'0'0'9,"0"0"0,0 0-1,0 0 0,0 0 1,70 24 1,-29-3-1,5 8 0,4 8 0,-1 13 1,1 12-1,0 4 1,-5 1-1,-4-5 0,-7-13 1,-14-7-1,-3-9 0,-5-4 0,-4-4 1,-3 4-1,-10 8 0,-3 13 0,-4 4 0,-1 3 1,1-11-1,4-13 0,4-12 1</inkml:trace>
    </iact:actionData>
  </iact:action>
  <iact:action type="add" startTime="274554">
    <iact:property name="dataType"/>
    <iact:actionData xml:id="d44">
      <inkml:trace xmlns:inkml="http://www.w3.org/2003/InkML" xml:id="stk44" contextRef="#ctx0" brushRef="#br0">19183 17484 0,'0'0'6,"0"0"3,0 0 1,0 0-1,0 0 2,0 0-3,0 0 1,0 0 0,0 0 0,0 0 1,0 0-1,0 0 0,0 0 1,0 0-1,74 8 0,-20 1 0,17-5 1,15 0-1,22-4 0,12 0 4,8 0-6,-16 4 2,-25 0-1,-25 0 3,-17 0-3,-12 1 1,-8-1 0,-4 0 1,4 0-1,-9 0 0,9 0 0,4 0 2</inkml:trace>
    </iact:actionData>
  </iact:action>
  <iact:action type="add" startTime="275091">
    <iact:property name="dataType"/>
    <iact:actionData xml:id="d45">
      <inkml:trace xmlns:inkml="http://www.w3.org/2003/InkML" xml:id="stk45" contextRef="#ctx0" brushRef="#br0">19067 18026 0,'0'0'7,"0"0"3,0 0-2,0 0 2,0 0-1,0 0 0,0 0 1,0 0-1,0 0 0,0 0 0,0 0 0,0 0 1,0 0 0,0 0-1,0 0 0,58 9 0,-17-9 1,17 4-2,13 4 1,3-4 1,1-4-1,3-4 2,1 0-3,-1 0 1,-3 0 0,-13 4 2,-12 4-2,-9 0-1,-12 0 1,-4 0 1,-9 0-1,-7-4 0</inkml:trace>
    </iact:actionData>
  </iact:action>
  <iact:action type="add" startTime="275749">
    <iact:property name="dataType"/>
    <iact:actionData xml:id="d46">
      <inkml:trace xmlns:inkml="http://www.w3.org/2003/InkML" xml:id="stk46" contextRef="#ctx0" brushRef="#br0">19092 17480 0,'0'0'8,"0"0"-1,0 0 5,0 0-5,-33 45 2,29-16 0,4 13 1,0 7-1,4 14 0,-4 11 0,0 25 0,0 13 2,0 0-3,0-8 2,0-22 0,0-15-2,4-18 1,-4-11 1,4-9-1,0-9 0,-4-3 0,0-5 0,0 1 1,4-5 0,0 0-2,1 0 2,-1 1-1,4-1 0,4 0 0,9 1 0,8-5 1,12 0 0,17-4-2,17 0 2,20 0-1,8 0 1,5-4-1,0 0 0,-5-9 0,-16 1 0,8-5 1,9-8-1</inkml:trace>
    </iact:actionData>
  </iact:action>
  <iact:action type="add" startTime="281736">
    <iact:property name="dataType"/>
    <iact:actionData xml:id="d47">
      <inkml:trace xmlns:inkml="http://www.w3.org/2003/InkML" xml:id="stk47" contextRef="#ctx0" brushRef="#br0">17259 18308 0,'0'0'3,"0"0"-2,0 0 8,0 0 1,0 0-1,0 0 0,0 0 1,0 0-1,0 0 0,0 0 1,0 0-1,0 0 0,25 41 1,-21-37-2,0 1 2,0-1-1,0 0 0,1-4 1,-1 4-1,0 0 1,0 0-2,0 0 3,4 1-3,5-1 1,-1 4 1,5 0 0,3 1-2,5 3 2,4 0-1,4 5 0,0 0 0,1-1 1,-1 1-1,-4-1 0,0-3 0,0-1 2,-5-4-3,1 1 2,-4-1-2,0-4 2,-1 0 0,1 0-2,-5 0 2,5-4-1,0 0 0,0 0 1,3 0 0,1 0-2,0 0 2,0 0-1,0 0 0,4 0 0,0 5 1,0-1-1,-1 0 0,1 0 1,0-4-2,-4 4 2,0 0-1,0-4 0,0 4 1,0-4-1,-1 5 0,1-5 1,0 4-1,-4-4 0,-1 0 0,-7 0 0,3 0 1,1 0-1,-1 0 1,1 0 0,4 0-1,-1 0-1,1 0 2,4 0-1,0 0 0,0 0 0,3 0 1,1 0-1,0 0 1,0 0-1,0 0 0,0 0 0,0 0 0,8 0 1,-8 0-1,5 0 0,-1 0 0,0 4 1,0 0-1,0-4 0,0 0 0,0 0 2,0 0-3,0 0 1,0 0 1,1 0-1,3 0 1,0 0-1,9 0 0,-1 0 0,9 0 0,0 0 1,4 0-1,-1 0 0,1 4 0,-4-4 1,-4 0-1,-5 0 0,-3 0 1,3 0-1,1 0 0,-1 0 0,5 0 1,0 0-1,-1 0 1,1 0-2,-1 0 2,5 0-1,0 0 0,4 4 0,0 0 1,0 1-1,0-1 1,0 0 0,0 0-2,-5-4 1,1 0 1,-4 0-1,-5 0 0,-3 0 1,-1 0-1,-4 0 0,1 0 1,-1 0 0,0 0-2,-4 4 1,0 0 0,0 0 1,5 1 0,11-1-1,22-8-1,48-25 2</inkml:trace>
    </iact:actionData>
  </iact:action>
  <iact:action type="add" startTime="297159">
    <iact:property name="dataType"/>
    <iact:actionData xml:id="d48">
      <inkml:trace xmlns:inkml="http://www.w3.org/2003/InkML" xml:id="stk48" contextRef="#ctx0" brushRef="#br0">12063 8847 0,'0'0'4,"0"0"-4,0 0 9,0 0 1,0 0-2,0 0 2,57 5-1,-15 3 1,16 4-1,4 1 0,0 3 0,-4 1 1,-4-1-2,-1 1 3,5-1-3,8 1 2,13 4-1,12-1 1,8-3-1,1-5 0,-5 1 1,-4-1-1,8 5 0,9-1 0,16 1 1,12-1-1,5 1 0,0 0 1,4-1-1,-1-3 0,5-1 0,-12 0 1,-13 1-1,0-1 0,0 1 1,9-5-1,-1 4 0,-12 1 0,-17-1 1,-16 1-2,-16-5 2,-13 0 0,-9 0-1</inkml:trace>
    </iact:actionData>
  </iact:action>
  <iact:action type="add" startTime="298073">
    <iact:property name="dataType"/>
    <iact:actionData xml:id="d49">
      <inkml:trace xmlns:inkml="http://www.w3.org/2003/InkML" xml:id="stk49" contextRef="#ctx0" brushRef="#br0">17735 9208 0,'0'0'8,"0"0"0,0 0 1,0 0 0,0 0 0,0 0 2,0 0-3,0 0 1,0 0 0,0 0 1,0 0-1,0 0 0,0 0 0,45 24 1,30-24-1,28-4 0,17 0 1,-4 0 1,0-4-3,0-5 1,-5 1 0,1-1 0,-4 9 1,3 4-1,1 0 0,16 0 0,5-4 0,-1 4 2,-12 4-3,-8 5 3,-17 3-3,-16-4 1,-26-4 0,1-4 0,8-4 1,21-4-1</inkml:trace>
    </iact:actionData>
  </iact:action>
  <iact:action type="add" startTime="303609">
    <iact:property name="dataType"/>
    <iact:actionData xml:id="d50">
      <inkml:trace xmlns:inkml="http://www.w3.org/2003/InkML" xml:id="stk50" contextRef="#ctx0" brushRef="#br0">7636 14097 0,'0'0'3,"0"0"-2,0 0 8,0 0 1,0 0-1,0 0 0,0 0 1,0 0-1,0 0 0,0 0 0,0 0 2,4 58-4,8 25 3,5 66 0,3 42 0,5 3-1,0-20-1,-17-37 2,5-21-1,-5-29 0,-4-25 1,-4-17-1,0-8 0,0-12 0,0-4 2,0-4-3,0-5 1,0-4 1,0 1-1,0-5 0,0-4 0,0 0 0,0 0 0</inkml:trace>
    </iact:actionData>
  </iact:action>
  <iact:action type="add" startTime="304014">
    <iact:property name="dataType"/>
    <iact:actionData xml:id="d51">
      <inkml:trace xmlns:inkml="http://www.w3.org/2003/InkML" xml:id="stk51" contextRef="#ctx0" brushRef="#br0">7747 13820 0,'0'0'10,"0"0"-1,0 0-2,0 0 2,0 0 0,0 0 0,0 0 0,0 0 1,62-33-1,-33 33 0,21 0 1,20 4-1,21 4 0,13 5 1,12 3 0,-5 9 1,-11 8-4,-26-4 2,-20-4 0,-13-4 2,-24-5-3,-5-3 1,-4-1 0,-3 0 0,-10 1 1,-3 3 0,-8 5-1,-9 4 0,-8 4 0,0-4 1,0-4-1,-1-5 0,5-4 0,0-3 0,5-5 1,-1 0 0,4 0-1,0-4 0,5 0 0,-1 0 0,1 0 1,-1 0-1,1 4 1,7-4-1,-11 4 0,-1 1 0,-8-1 0,-8 0 1,-9 0-1,-3 8 0,7 1 1,1-1-1,12 1 0,-4-1 0,8 1 0,4-1 1,1 0-1,-1 1 1,0 3-1</inkml:trace>
    </iact:actionData>
  </iact:action>
  <iact:action type="add" startTime="307299">
    <iact:property name="dataType"/>
    <iact:actionData xml:id="d52">
      <inkml:trace xmlns:inkml="http://www.w3.org/2003/InkML" xml:id="stk52" contextRef="#ctx0" brushRef="#br0">7015 15099 0,'0'0'4,"0"0"-1,0 0 7,0 0-5,0 0 4,0 0 0,0 0 1,0 0-1,0 0 0,0 0 1,0 0-1,-25 71 0,9-30 1,-5 5-1,0-1 0,-8 5 1,-12 8-2,-9 4 2,-12 12 0,-4 5-1,0-4 0,12-9 0,8-4 0,13-8 2,4-9-3,9-7 1,3-9 1,1-5-1,3-7 1,1-9-2</inkml:trace>
    </iact:actionData>
  </iact:action>
  <iact:action type="add" startTime="307980">
    <iact:property name="dataType"/>
    <iact:actionData xml:id="d53">
      <inkml:trace xmlns:inkml="http://www.w3.org/2003/InkML" xml:id="stk53" contextRef="#ctx0" brushRef="#br0">4048 16329 0,'0'0'8,"0"0"1,0 0 0,0 0 0,0 0 0,108-8 0,33-21 0</inkml:trace>
    </iact:actionData>
  </iact:action>
  <iact:action type="add" startTime="308147">
    <iact:property name="dataType"/>
    <iact:actionData xml:id="d54">
      <inkml:trace xmlns:inkml="http://www.w3.org/2003/InkML" xml:id="stk54" contextRef="#ctx0" brushRef="#br0">5244 16287 0,'0'0'8,"0"0"0,0 0 1,50-12 1,-1-13-2</inkml:trace>
    </iact:actionData>
  </iact:action>
  <iact:action type="add" startTime="308461">
    <iact:property name="dataType"/>
    <iact:actionData xml:id="d55">
      <inkml:trace xmlns:inkml="http://www.w3.org/2003/InkML" xml:id="stk55" contextRef="#ctx0" brushRef="#br0">6638 16627 0,'0'0'8,"0"0"1,0 0 0,0 0 0,0 0 0,0 0 0,0 0 3,0 0-5,-53-54 3,15 38-2,5-5 2,-8 0 0,4 0-2,0 1 2,3-1-1,5 5 0,5 3 0,-5 5 0,4 8 1,-4 4-1,0 4 1,-8 5-1,8 7 0,8 5 0,9 4 1,7 0-1,10 4 0,3 0 0,4 1 1,5-1 0,-1-4-2,5-5 2,4-7-1,-9-5 0,5-7 0,-4-5 1,-17 0-1,41-13 1,-20 5-1,-1-5 0,-3 5 0,-5 0 1,1 0-1,-5-1 0,0 5 0,1 0 0,-1 0 1,-4 0-1,0 0 1,0 0-2,0-1 2,1 1 0,-1 0-2,4 4 2,-4 0-1,9 0 0,7 4 1,13 9-1,21 12 0,8 8 1,-4 4-1,-8 0 0,-9-4 0,-8-4 0,-8-4 1,-4-4-1,-5-5 0,-3-3 1,-1-1-1,-8-4 0,0 1 0,1-5 1,-1-4-1,0-4 1</inkml:trace>
    </iact:actionData>
  </iact:action>
  <iact:action type="add" startTime="313455">
    <iact:property name="dataType"/>
    <iact:actionData xml:id="d56">
      <inkml:trace xmlns:inkml="http://www.w3.org/2003/InkML" xml:id="stk56" contextRef="#ctx0" brushRef="#br0">8248 14586 0,'0'0'4,"0"0"-4,0 0 9,0 0 1,0 0-2,0 0 2,0 0 1,0 0-4,0 0 2,0 41 0,4 17 1,8 33-1,1 29 2,12 17-2,8 0-1,-4-9 2,0-16-1,-4-25 0,-1-17 1,-3-20-1,-4-9 0,-1-8 0,-3-12 1,-5-4-1,-4-5 0,-4-8 0,-4-4 1</inkml:trace>
    </iact:actionData>
  </iact:action>
  <iact:action type="add" startTime="313980">
    <iact:property name="dataType"/>
    <iact:actionData xml:id="d57">
      <inkml:trace xmlns:inkml="http://www.w3.org/2003/InkML" xml:id="stk57" contextRef="#ctx0" brushRef="#br0">7888 16267 0,'0'0'8,"0"0"2,0 0-3,0 0 2,0 0 1,0 0-1,0 0 1,0 0-2,0 0 2,0 0-1,0 0 0,0 0 0,8 41 1,13 13-1,20 50 0,13 32 1,-17-20 0,-16-29-1,-13-25 0,-4-20 0,1-13 0,-5-9 1,0-3-1,0-5 0,0 1 1,0-5-1,0 0 0,0-4 0,0 0 0,0-8 0</inkml:trace>
    </iact:actionData>
  </iact:action>
  <iact:action type="add" startTime="314340">
    <iact:property name="dataType"/>
    <iact:actionData xml:id="d58">
      <inkml:trace xmlns:inkml="http://www.w3.org/2003/InkML" xml:id="stk58" contextRef="#ctx0" brushRef="#br0">7892 15662 0,'0'0'8,"0"0"2,0 0-1,0 0 1,50 4-1,-1 5 0,30 11 0,12 9 0,0 5 1,0-1 0,-4 8-1,-4 5 0,-9-1 0,-12 1 0,-16-5 1,-21-4-1,-21-8 0,-8-4 1,-21 8-1,-12 5 0,-9 3 0,0-8 1,1-4-1,-1-8 1,-3-5-1,-5 1 2,0-5-4,9-3 3,7-1-1,14-4 0,7 0 1,1 0 0,7 0-2,1-4 2,4 0-1,4 5 0,0-1 0,8 4 1,21 9-1,21 12 0,49 20 0,29 13 1,13 9-1,-21-13 2,-29-13 1,-29-12-2,-16-8 0,-13-8-7,-13-5 7,-3 1-2,-5-5 2,-3 0 1,-5-4-2,4 0 0,-8-4-1,4 0 4</inkml:trace>
    </iact:actionData>
  </iact:action>
  <iact:action type="add" startTime="315147">
    <iact:property name="dataType"/>
    <iact:actionData xml:id="d59">
      <inkml:trace xmlns:inkml="http://www.w3.org/2003/InkML" xml:id="stk59" contextRef="#ctx0" brushRef="#br0">7731 15642 0,'0'0'10,"0"0"-3,0 0 3,0 0-2,0 0 1,0 0 0,0 0 1,0 0-1,0 0 0,0 0 1,0 0-1,0 0 0,0 0 0,0 0 1,0 0-1,0 0 1,0 0-2,0 0 2,0 0-1,25 41 1,-21-37-1,0 4 0,8 13 0,13 37 0,12 37 1,-4 25-1,-8 5 1,0-5-1,8 4 0,4 4 0,1-12 0,-14-21 1,-15-24-1,-5-26 1,-4-12-1,-4-12 0,4-8 0,0-9 0</inkml:trace>
    </iact:actionData>
  </iact:action>
  <iact:action type="add" startTime="318123">
    <iact:property name="dataType"/>
    <iact:actionData xml:id="d60">
      <inkml:trace xmlns:inkml="http://www.w3.org/2003/InkML" xml:id="stk60" contextRef="#ctx0" brushRef="#br0">9506 16180 0,'0'0'6,"0"0"3,0 0 1,0 0 1,0 0-4,0 0 2,53 8 1,-28-4 1,0 0-3,0 1 0,0-5 3</inkml:trace>
    </iact:actionData>
  </iact:action>
  <iact:action type="add" startTime="318354">
    <iact:property name="dataType"/>
    <iact:actionData xml:id="d61">
      <inkml:trace xmlns:inkml="http://www.w3.org/2003/InkML" xml:id="stk61" contextRef="#ctx0" brushRef="#br0">10412 15977 0,'0'0'7,"0"0"2,0 0 2,0 0-3,0 0 0</inkml:trace>
    </iact:actionData>
  </iact:action>
  <iact:action type="add" startTime="318502">
    <iact:property name="dataType"/>
    <iact:actionData xml:id="d62">
      <inkml:trace xmlns:inkml="http://www.w3.org/2003/InkML" xml:id="stk62" contextRef="#ctx0" brushRef="#br0">10797 16209 0,'0'0'8,"0"0"0,0 0 1,49-4 1,13-5-1</inkml:trace>
    </iact:actionData>
  </iact:action>
  <iact:action type="add" startTime="318630">
    <iact:property name="dataType"/>
    <iact:actionData xml:id="d63">
      <inkml:trace xmlns:inkml="http://www.w3.org/2003/InkML" xml:id="stk63" contextRef="#ctx0" brushRef="#br0">11806 15973 0,'0'0'8,"0"0"1</inkml:trace>
    </iact:actionData>
  </iact:action>
  <iact:action type="add" startTime="324968">
    <iact:property name="dataType"/>
    <iact:actionData xml:id="d64">
      <inkml:trace xmlns:inkml="http://www.w3.org/2003/InkML" xml:id="stk64" contextRef="#ctx0" brushRef="#br0">18629 8255 0,'0'0'4,"0"0"-3,0 0 9,0 0-1,0 0 0,0 0 1,0 0-2,-42 0 2,30 0-1,-5 0 0,-8 0 0,-20 0 0,-25 4 1,-30 1-1,-7 3 1,16 0-1,24 0 0,22-3 1,16-1-1,8-4 0,9 0 0,4-4 1,-1-9-1,1-8 1,8-20-1,21-42-1,37-45 3,33-29-3,8 8 1,-20 37 2,-22 25-2,-11 29 0,-5 21 0,-12 20 0,13 17 0,7 21 0,22 37 1,7 45-1,-12 26 1,-16 3-1,-17-24 0,-29-26 0,-33 1 1,-29 4 0,-28 13-1,-10-9 0,-19-9 0,-18-11 0,5-26 1,8-24-2,37-29 2,21-34-1</inkml:trace>
    </iact:actionData>
  </iact:action>
  <iact:action type="add" startTime="328398">
    <iact:property name="dataType"/>
    <iact:actionData xml:id="d65">
      <inkml:trace xmlns:inkml="http://www.w3.org/2003/InkML" xml:id="stk65" contextRef="#ctx0" brushRef="#br0">8463 16917 0,'0'0'4,"0"0"-4,0 0 9,0 0 0,0 0 0,0 0 1,0 0-1,0 0-1,0 0 3,0 0-3,8 49 2,-16-24-1,-4 25 1,-9 37-1,-25 33 0,-36 29 0,-34 13 1,-8-1-1,16-12 0,34-29 1,16-29-1,21-25 0,12-20 0,4-13 0,4-8 1,5-8-1,0-1 0,3-3 0,1-1 1,0-4-1,4 1 1,0-5-1,-1 0 1,1 0-1,0 0-1,0 0 2,0 0-1,4 0 1,0 1-2,0-1 1,0 0 1,0 0-1,0 0 1,0 0-1,0 0 0,0 1 0,0-1 1,4 0-1,0 4 1,4 5-1,9 3 0,8 1 1,20-1-1,17 1 0,17-5 0,12 1 1,-4-1-1,-9 1 0,-11-5 0,-5 0 1,0-4 0,0-4-2,4 0 1,9-4 1,3 0-1,-8 4 0,-3 0 1,-14 0-1,-7 0 0,-5 0 0,-8 0 0,-8 0 1,-4 0-1,-5 0 1,-3 0-2,-5 0 2,0 0-1,1 0 0,-1 0 0,-8 0 1,4 0-1,0 0 3,0 0-1,1-4-3,-1 0 3,0 0-2,0-1 12,0 1-15,0 0-6,-4 0 22,0-4-15,0-5-6,0-3 15,0-9-15,-4-17 4,-8-16 5,-9-24-1,-8-14 1,-4 1-1,0 8 0,4-4 0,-12-29 0,-17-41 1,-17-50-1,-12-34 1,25 5-1,8 29 0,21 45 0,13 50 0</inkml:trace>
    </iact:actionData>
  </iact:action>
  <iact:action type="add" startTime="338870">
    <iact:property name="dataType"/>
    <iact:actionData xml:id="d66">
      <inkml:trace xmlns:inkml="http://www.w3.org/2003/InkML" xml:id="stk66" contextRef="#ctx0" brushRef="#br0">19079 8972 0,'0'0'3,"0"0"-3,0 0 10,0 0-1,0 0 0,0 0 1,0 0-1,0 0 0,0 0 0,0 0 0,0 0 1,0 0-1,0 0 0,0 0 0,0 0 1,0 0-1,0 0 0,42 12 2,-17-8-3,4 0 1,4 0 0,12 1 0,-3-1 1,3 0-1,1-4 1,-5 4-1,0 0 0,-8-4 1,-4 0 0,0 0-2,-4 4 2,-4-4-1,0 0 0,-5 0 0,1 0 0,-1 4 1,5 1-1,4-1 1,4 0-1,0 0 0,4 0 0,8 0 1,5 0-1,7 1 1,1-5 0,0 0-2,0 0 1,0 0 0,-5 0 1,1 0-1,-5-5 0,1-3 0</inkml:trace>
    </iact:actionData>
  </iact:action>
  <iact:action type="add" startTime="343176">
    <iact:property name="dataType"/>
    <iact:actionData xml:id="d67">
      <inkml:trace xmlns:inkml="http://www.w3.org/2003/InkML" xml:id="stk67" contextRef="#ctx0" brushRef="#br0">7110 17703 0,'0'0'3,"0"0"-2,0 0 9,0 0-2,0 0 1,0 0 1,0 0-1,0 63 0,0-18 1,0 17-1,0 17 1,4 4-2,0-5 2,-4-11 0,0-14-2,-4-7 2,4-5-1,-4-3 0,4 3 0,0 5 1,0 7-1,0 1 0,0-4 0,0-9 1,0-8-1,0-8 1,0-4-1,0-4 0,0-5 1,0-4-1</inkml:trace>
    </iact:actionData>
  </iact:action>
  <iact:action type="add" startTime="343582">
    <iact:property name="dataType"/>
    <iact:actionData xml:id="d68">
      <inkml:trace xmlns:inkml="http://www.w3.org/2003/InkML" xml:id="stk68" contextRef="#ctx0" brushRef="#br0">7400 18320 0,'0'0'6,"0"0"4,0 0-1,0 0-1,0 0 2,0 0-1,54-20 0,-38 20 1,-4 0-1,1 0 0,3 4 1,1 4-1,0 0 0,3 5 0,-7-1 2,3 5-3,-3-5 1,-5 5 0,0-1 0,-4 1 1,0-1-1,-4 9 0,-4 4 1,-4 0 0,-4 4-1,-5-4-1,-4 0 2,-3 0-1,-1-4 0,0-8 0,-4-5 1,0-4 0,-12-16-2,-30-42 1</inkml:trace>
    </iact:actionData>
  </iact:action>
  <iact:action type="add" startTime="347326">
    <iact:property name="dataType"/>
    <iact:actionData xml:id="d69">
      <inkml:trace xmlns:inkml="http://www.w3.org/2003/InkML" xml:id="stk69" contextRef="#ctx0" brushRef="#br0">7983 16913 0,'0'0'4,"0"0"-4,0 0 16,0 0-13,0 0 5,0 0 1,0 0 2,0 0-4,-70 45 3,16-20-1,-29 16 1,-12 17-1,-4 5 1,16-10-2,17-11 3,20-9-3,13-12 1,8-5 0,5-3 1,3-5 0,9 0-1,-9-4 0,5 0 0,0 1 0,-1-1 0,1 0 1,-1 4-1,1 0 1,-5 1-1,1-1 0,-5 4 1,-4 5-1,-8 8 0,-4 4 1,-9 4-1,-7 4 0,-9 5 0,-9-5 1,1 0-1,0-4 0,8 0 0,8 0 0,12-4 1,-3 0-1,12 0 0,4-4 0,8-4 1</inkml:trace>
    </iact:actionData>
  </iact:action>
  <iact:action type="add" startTime="348202">
    <iact:property name="dataType"/>
    <iact:actionData xml:id="d70">
      <inkml:trace xmlns:inkml="http://www.w3.org/2003/InkML" xml:id="stk70" contextRef="#ctx0" brushRef="#br0">6341 17807 0,'0'0'7,"0"0"2,0 0 2,0 0-4,0 0 3,-42 29-1,13-17 0,-25 9 0,-32 25 1,-26 24 0,-4 21-1,17 4 0,28-8 0,18-4 0,15-4 1,9-5-1,9-12 0,3-4 0,9-16 0,4-9 1,0-12 0,4-5-2,0 1 2,4-1-1,4-3 0,9 3 1,12 1-1,20 3 0,22 1 0,11-4 1,-3-9 0,-9-12-1,-4-13 0,-4-16 0,5-12 0,3-13 0,9-13 1,3-7-1,-7-1 1,-17 4-2,-21 17 2,-16 13-1,-13 8 0,-8 8 0,-4 0 1,-13-9 0,-8-11-1,-8-9 0,0-4 0,4 12 1,9 9-1,3 12 0,1 8 1,3 4-2,1 5 2,-1 0-1,1 3 0,-1 1 1,1 4-1,0 0 1,3 0-2,1 4 2,0 0 0,-5 4-2,1 0 2,0 0-1,3 0 1,1 4-1,0 1 0,-1-1 0,5 4 0,0 1 0,0 3 1,4 5-1,0 4 1,4 4-1,4 4 0,5 4 0,-1 5 1,5 3-1,4 9 0,-1 0 1,1-4-1,-5-9 0,-3-8 0,-1-8 1,-3-4 0,-1-1-2,4-3 1,9-1 1,16 1-1,17-13 0,33-20 0</inkml:trace>
    </iact:actionData>
  </iact:action>
  <iact:action type="add" startTime="357546">
    <iact:property name="dataType"/>
    <iact:actionData xml:id="d71">
      <inkml:trace xmlns:inkml="http://www.w3.org/2003/InkML" xml:id="stk71" contextRef="#ctx0" brushRef="#br0">12224 14735 0,'0'0'3,"0"0"1,0 0 2,0 0 3,0 0 1,0 0-2,0 0 3,0 0-3,0 0 1,0 0 0,0 0 1,0 0-1,0 0 0,12-54 1,-28 25 0,-9-4-2,-4-4 1,0-1 1,4 1-1,0 4 0,1 4 0,-1 8 1,0 17-1,-12 17 0,-25 36 2,-17 47-3,-12 19 3,25 10 1,29-14-7,28-24 4,22-20 2,11-18-3,10-16 1,3-16 2,-4-21-3,8-21 1,5-29 1,3-24-2,-3-18 2,-5 1-1,-8 12 1,-8 21-1,-8 21 1,-5 12-2,-3 12 1,-1 5 0,-4 4 1,0 8-1,4 4 1,5 8-1,7 13 0,9 16 0,0 5 1,0-5-1,-4-3 0,-4-5 1,0-8 0,-1-5-2,-3-3 1,3-1 0,1-12 1,4-8 0,12-12-2</inkml:trace>
    </iact:actionData>
  </iact:action>
  <iact:action type="add" startTime="358229">
    <iact:property name="dataType"/>
    <iact:actionData xml:id="d72">
      <inkml:trace xmlns:inkml="http://www.w3.org/2003/InkML" xml:id="stk72" contextRef="#ctx0" brushRef="#br0">12745 13919 0,'0'0'6,"0"0"4,-8 71-1,4 16 2,0 45-4,4 42 3,0 33 0,4 8-1,0-24 0,0-42 0,0-46 0,-4-41 0,4-33 1,0-29-1,-4 0 0,29-120 0,-4-95 1,0-71 0,-8 9-2,-17 62 3,4 74-3,0 41 1,0 43 0,0 15 1,0 17-1,0 9 0,9 7 1,12 9-1,20 9 0,34 11 1,8 14-1,-9 3 0,-24-8 0,-17 0 0,-12 4 1,-33 12 0,-46 42-2,-58 38 2,-41 15-1,46-49 0,45-33 2,24-24-3,18-14 1,7-7 0,9-5 1,4 0-1,8 5 0,13 11 0,16 14 1,34 16-1,24 8 0,8 4 1,-8-8-1,-24-17 0</inkml:trace>
    </iact:actionData>
  </iact:action>
  <iact:action type="add" startTime="359368">
    <iact:property name="dataType"/>
    <iact:actionData xml:id="d73">
      <inkml:trace xmlns:inkml="http://www.w3.org/2003/InkML" xml:id="stk73" contextRef="#ctx0" brushRef="#br0">13271 13845 0,'0'0'6,"0"0"3,0 0 0,0 0 0,0 0 4,0 0-7,-67 4 3,1 12 1,-29 22-1,-4 32 0,12 38 1,21 20-2,20 9 1,21-1 2,13-16-3,8-12 2,8-9-1,4-8 0,9-8 1,12-16-1,16-18 0,13-20 0,13-21 1,24-28-1,33-55 0,17-57 0,-5-38 0,-7-33 1,-38 13-1,-33 16 0,-33 29 1,-33 33-1,-17 21 0,-16 8 1,-21 9-1,-45 24 0,-30 42 0,-61 66 1,-75 107-1,21 55 0,49 3 1,46-36-1,58-51 0,33-36 0</inkml:trace>
    </iact:actionData>
  </iact:action>
  <iact:action type="add" startTime="361032">
    <iact:property name="dataType"/>
    <iact:actionData xml:id="d74">
      <inkml:trace xmlns:inkml="http://www.w3.org/2003/InkML" xml:id="stk74" contextRef="#ctx0" brushRef="#br0">12902 15261 0,'0'0'5,"0"0"4,0 0 1,0 0-1,0 0 2,0 41-4,5 29 3,-1 51-1,-4 32 0,-9 8 2,-7-16-3,-9-29 1,4-37 1,9-25-1,4-21 0,4-13 1,-1-7-1,5-5 0,0-4 0,0 0 0,5-4 1,-1 0-1,-4 0 0,0 0 2,0 0-3,70-49 2,-16 20-1,12-4 0,8-5 0,-3 5 0,-9 4 1,-17 8-1,-12 9 0,-12 4 0,-8 4 1,-5 8-1,-4 12 1,-4 22-1,-8 32 1,-17 38-1,-8 8 0,0-17 0,4-25 0,4-24 1,4-21-1,5-8 0,3-9 0,-3-8 1,-9-20-1,-8-34 0,-4-41 0</inkml:trace>
    </iact:actionData>
  </iact:action>
  <iact:action type="add" startTime="361791">
    <iact:property name="dataType"/>
    <iact:actionData xml:id="d75">
      <inkml:trace xmlns:inkml="http://www.w3.org/2003/InkML" xml:id="stk75" contextRef="#ctx0" brushRef="#br0">14073 16080 0,'0'0'8,"0"0"-1,0 0 2,0 0 0,0 0 0</inkml:trace>
    </iact:actionData>
  </iact:action>
  <iact:action type="add" startTime="361959">
    <iact:property name="dataType"/>
    <iact:actionData xml:id="d76">
      <inkml:trace xmlns:inkml="http://www.w3.org/2003/InkML" xml:id="stk76" contextRef="#ctx0" brushRef="#br0">14764 16089 0,'0'0'5,"0"0"4,0 0 1</inkml:trace>
    </iact:actionData>
  </iact:action>
  <iact:action type="add" startTime="362076">
    <iact:property name="dataType"/>
    <iact:actionData xml:id="d77">
      <inkml:trace xmlns:inkml="http://www.w3.org/2003/InkML" xml:id="stk77" contextRef="#ctx0" brushRef="#br0">15542 15700 0,'0'0'8,"-21"45"1</inkml:trace>
    </iact:actionData>
  </iact:action>
  <iact:action type="add" startTime="362576">
    <iact:property name="dataType"/>
    <iact:actionData xml:id="d78">
      <inkml:trace xmlns:inkml="http://www.w3.org/2003/InkML" xml:id="stk78" contextRef="#ctx0" brushRef="#br0">11392 15310 0,'0'0'8,"0"0"0,0 0 1,0 0 0,0 0 1,100 0-1,3 13 1,21 7-2,9 1 2,-13-4-1,-25-1 0,-25-3 0,-20-5 1,-17 0 0</inkml:trace>
    </iact:actionData>
  </iact:action>
  <iact:action type="add" startTime="363029">
    <iact:property name="dataType"/>
    <iact:actionData xml:id="d79">
      <inkml:trace xmlns:inkml="http://www.w3.org/2003/InkML" xml:id="stk79" contextRef="#ctx0" brushRef="#br0">12588 16921 0,'0'0'7,"0"0"2,0 0 0,0 0 0,0 0 0,0 0 1,0 0-1,62 25 0,21-5 0,33 1 1,24 4-1,-11-4 1,-14-9-1,-7-12 1,24-29-1</inkml:trace>
    </iact:actionData>
  </iact:action>
  <iact:action type="add" startTime="386240">
    <iact:property name="dataType"/>
    <iact:actionData xml:id="d80">
      <inkml:trace xmlns:inkml="http://www.w3.org/2003/InkML" xml:id="stk80" contextRef="#ctx0" brushRef="#br0">5679 8827 0,'0'0'4,"0"0"-4,0 0 8,0 0 2,0 0-1,0 0 0,0 0 2,0 0-2,0 0-1,41-4 1,-4 8 1,21 0-1,21-4 0,24 0 1,13 0-2,8 8 3,-4 0-2,-8 5 0,-17-1 0,-4 1 1,-8-1-2,-9 0 1</inkml:trace>
    </iact:actionData>
  </iact:action>
  <iact:action type="add" startTime="387762">
    <iact:property name="dataType"/>
    <iact:actionData xml:id="d81">
      <inkml:trace xmlns:inkml="http://www.w3.org/2003/InkML" xml:id="stk81" contextRef="#ctx0" brushRef="#br0">7123 8988 0,'0'0'6,"0"0"3,0 0 1,0 0-1,0 0 1,0 0-2,0 0 2,0 0-1,0 0 0,0 0 0,0 0 1,41-29-1,-12 25 0,12 0 1,21-4-1,17-9 0,20-4 1,5 1 0,3 3 1,-7 5-4,-1-1 2,4-3 0,1-9 0</inkml:trace>
    </iact:actionData>
  </iact:action>
  <iact:action type="add" startTime="401115">
    <iact:property name="dataType"/>
    <iact:actionData xml:id="d82">
      <inkml:trace xmlns:inkml="http://www.w3.org/2003/InkML" xml:id="stk82" contextRef="#ctx0" brushRef="#br0">9133 16896 0,'0'0'4,"0"0"-4,0 0 10,0 0 0,0 0-2,0 0 1,0 0 0,0 0 1,0 0-1,0 0 1,0 0-1,-41 21 0,37-21 0,0 0 1,0 0-1,-1 0 0,1 0 1,0 0-1,-4 0 0,-9 4 1,-8 0-1,-12 4 0,-17 1 0,-3 3 1,-6 0-1,1 1 0,9-1 1,11 1 3,1-1-4,12-4 0,0 1 1,8-5 0,1 0-1,-1 0 2,-4 0-4,0 0 3,0-4-2,1 0 1,-1 0 1,0 0-1,0 0 0,0 0 1,0-4 1,1 0-4,-5 0 3,-4-8-1,-9-9 0,-12-16 1,-4-13-1,1-4 2,7 4-3,13 5 2,-1 3-1,14 1 0,-1 0 0,4-5 0,0 1 1,9 3-2,-9 1 3,9-1-3,0 1 3,3-5-4,5-3 4,0-1-3,0 0 1,0 1 1,0-1-1,-1 9 1,1 3-2,0 1 3,4 4-3,0 4 2,0 0-1,0 0 0,0 4 0,4 4 1,0 1 0,-4 3-2,5 5 2,-1-1-1,0 1-3,0 4 3,0-1 0,4-3 0,9-5 0,-1 1 1,9-1-1,4-3 1,8-1-1,1 4 1,7 1-2,1 3 2,3 1-1,-3 0 0,-5 3 1,-3 1-1,-5 4 0,-4 0 0,-5 4 1,1 0-1,4 4 0,0 0 0,4 0 0,0 4 1,0-3-1,1-1 1,-6 0-1,1 0 0,-4 0 0,0 0 1,-4 0-1,-1 0 0,1 1 1,0-1-1,0 0 0,-1 0 0,5 4 0,0 1 1,0-1-1,0 0 0,3 5 0,1-1 1,0 0-1,0 1 0,-4-1 1,0 1-1,0-1 0,-4 1 0,-1-1 1,1 0-1,-5 1 0,1-1 1,4 1-1,-5-1 0,1 0 0,-1 1 1,1-1-1,-1 1 0,-3-1 0,-1 1 1,5 3-1,-1 1 0,1 3 0,-1 1 0,1 0 1,-5 0-1,1-1 1,-5 1-1,0 0 0,1-1 0,-5 1 0,0-4 1,0 3-1,0-3 1,-4-1-2,0 1 2,0 0-1,0-1 0,0 1 1,-4-1-1,0-3 1,0-1-2,0 0 2,0 1-1,-1-1 1,1 1-2,0-1 2,0-4-1,0 1 1,0-1-1,0 0 0,4 1 0,0-1 0,0 0 1,-5 0 0,5 1-1,-4-1-1,4 0 2,-4 1 0,0-1-2,4 0 1,-8 5 0,4-1 1,-1 0-1,1 1 1,0-1-1,0 1 0,-4 3 0,-1 1 1,1-1 0,0 1-2,0-1 2,-5 5-1,1 0 1,-1 0-2,1-1 2,0 1-1,3 0 0,-7-1 0,3 1 1,1-4-1,0-1 0,-1 1 1,1-1-1,-5 1 1,1-1-2,-1 1 2,1 0-1,-5-5 0,4 0 1,-3 1 0,-1-1-1,0 1-1,-4-1 2,1 0-1,3 1 0,-4-1 1,4 1-1,1-1 0,-1 1 1,-4-1-1,5 0 0,-1 1 0,-4-5 1,0 0-1,4 1 0,1-5 0,-1 0 1,5-8-1</inkml:trace>
    </iact:actionData>
  </iact:action>
  <iact:action type="add" startTime="408727">
    <iact:property name="dataType"/>
    <iact:actionData xml:id="d83">
      <inkml:trace xmlns:inkml="http://www.w3.org/2003/InkML" xml:id="stk83" contextRef="#ctx0" brushRef="#br0">8285 17260 0,'0'0'4,"0"0"-4,0 0 9,0 0 0,0 0 0,0 0 0,-21 46 0</inkml:trace>
    </iact:actionData>
  </iact:action>
  <iact:action type="add" startTime="408898">
    <iact:property name="dataType"/>
    <iact:actionData xml:id="d84">
      <inkml:trace xmlns:inkml="http://www.w3.org/2003/InkML" xml:id="stk84" contextRef="#ctx0" brushRef="#br0">7909 17633 0,'0'0'8,"0"0"1,0 0 1,0 0-2,0 0 1</inkml:trace>
    </iact:actionData>
  </iact:action>
  <iact:action type="add" startTime="409537">
    <iact:property name="dataType"/>
    <iact:actionData xml:id="d85">
      <inkml:trace xmlns:inkml="http://www.w3.org/2003/InkML" xml:id="stk85" contextRef="#ctx0" brushRef="#br0">8327 16830 0,'0'0'6,"0"0"4,0 0 1,0 0-3,-50 12 1,29-3 0,-4-1 0,1 4 0,-5 1 1,-9-1-1,-7 5 0</inkml:trace>
    </iact:actionData>
  </iact:action>
  <iact:action type="add" startTime="409759">
    <iact:property name="dataType"/>
    <iact:actionData xml:id="d86">
      <inkml:trace xmlns:inkml="http://www.w3.org/2003/InkML" xml:id="stk86" contextRef="#ctx0" brushRef="#br0">7722 17799 0,'0'0'9,"0"0"-2,-16 45 4,12-32-3,0-5 1,4-4 0,0-4 0,0 0 1,0 0-1</inkml:trace>
    </iact:actionData>
  </iact:action>
  <iact:action type="add" startTime="413899">
    <iact:property name="dataType"/>
    <iact:actionData xml:id="d87">
      <inkml:trace xmlns:inkml="http://www.w3.org/2003/InkML" xml:id="stk87" contextRef="#ctx0" brushRef="#br0">5401 17977 0,'0'0'3,"0"0"-2,0 0 8,0 0 1,0 0-1,0 0 0,46-46 1,-34 38-1,1 0 0,-1-5 0,5 1 1,3-1 0,5-3-2,4-5 1,13-8 1,7-4-1,1 0 1,-1 4-1,1 0 0,-4 4 1,-9 4-2,-4 5 2,-4 3-1,-4 1 1,-5 4-1,-3-1 0,0 1 0,3 0 0,-7 4 1,3 0-1,1-1 0,-5 1 2,1 4-3,-1 0 1,5 0 0,-1 0 1,1 0-1,3 0 0,1 4 1,4 1-1,0 3 1,-1 0-2,-3 0 2,0 1-1,-5-1 0,1 0 1,0 1-1,-1-1 0,-4 0 0,5 0 0,-9 1 1,5-1-1,-1 0 0,-4 0 1,1 1 0,-1-1-2,4 0 2,-8 1-2,5-1 2,-1 0-1,0 5 1,1-1-1,3 0 0,0 5 0,1 0 1,-1-1-1,5 5 0,-1 0 0,5 3 1,0 5-1,-1 0 0,1 0 1,-4 0-1,-1 0 1,1 0-1,-5-4 1,-4 0-1,-3 0-1,-1-5 1,-4 1 1,0-4 0,-4 3-2,-5 1 1,-7 0 1,-9 4-1,-4 4 1,-4 0-1,-9 4 0,5-4 0,4 0 1,0-4-1,12-1 1,-8-3 0,9 0-2,3-5 1,1 1 1,-1-1 0,5 1-2,-1 0 1,1-1 0,-1 1 1,1-1-1,0 1 0,-1 4 1,-3-1-2,-5 5 2,0 0-1,-4-4 1,-4-5 0,-4 1-2,-8-5 1,-5 1 1,-7-5-1,-1 0 0,0 0 1,4-3-1,1-1 1,7-4-2,9-4 1,4-5 1,-4-3-1,0-5 0,0-3 2,-4-5-3,-5-4 1,1-4 1,4-5-1,0 1 0,4 0 1,8 0-1,8 4 0,5-1 1,-1-11-1,1-13 0,4-21 0,4-20 0,16-25 1,21-13-1,8 5 1,5 7 0,-5 5-2,-3-8 1</inkml:trace>
    </iact:actionData>
  </iact:action>
  <iact:action type="add" startTime="416350">
    <iact:property name="dataType"/>
    <iact:actionData xml:id="d88">
      <inkml:trace xmlns:inkml="http://www.w3.org/2003/InkML" xml:id="stk88" contextRef="#ctx0" brushRef="#br0">6891 18739 0,'0'0'6,"0"0"3,0 0 1,0 0-1,0 0 2,0 0-3,0 0 1,0 0 0,0 0 1,0 0-1,0 0 1,0 0-1,0 0 0,0 0 0,0 0 3,0 0-5,0 0 2,0 0 1,0 0-2,0 0 1,0 0 1,0 0-1,0 0 0,0 0 1,0 0-1,0 0 1,0 0-2,45 0 3,-28 0-3,-1 0 1,5 0 1,4 0-1,4 0 0,0 4 1,8 0-1,0 0 0,5 0 1,-1 0-1,-4 0 0,-4 1 0,-4-1 1,0 0 0,-4 0-2,0 0 2,-4-4-1,-5 0 1,1 0-1,-1 0 0,1 0 0,4 0 1,-5 0-1,1 0 1,3 0-1,-3 0 0,-1-4 0,1 4 0,0 0 1,-1 0-1,1 0 0,3 0 1,5-4-1</inkml:trace>
    </iact:actionData>
  </iact:action>
  <iact:action type="add" startTime="420770">
    <iact:property name="dataType"/>
    <iact:actionData xml:id="d89">
      <inkml:trace xmlns:inkml="http://www.w3.org/2003/InkML" xml:id="stk89" contextRef="#ctx0" brushRef="#br0">9055 16896 0,'0'0'5,"0"0"-5,0 0 8,0 0 2,0 0-1,0 0 0,0 0 0,0 0 1,-42 4-1,34 0 0,-4 1 1,-5-1-1,1 0 2,-5 4-4,0 0 4,0 1-3,-3-1 1,-1 0 0,0-4 1,0 0 0,0 1-2,1-1 2,-1 0-1,0 0 0,0 0 0,0-4 0,-4-4 1,-4-4-1,0-5 1,-8-7-1,-1-1 0,1-4 0,-9-4 1,5-4-1,-13-4 0,4-1 1,0 1-1,9 4 1,-1 4-1,5 0 0,0 4 0,7 0 1,5 5-1,5-1 0,7 4 0,5 5 1,-1 0-1,5-1 0,0 5 0,-1 0 1,1-1-1,4 1 0,0 0 1,0 0-1,0-1 0,-1 1 1,1 0-1,4-5 1,-8 1-2,4-9 2,0-8-1,0-12 0,0-5 0,-1-3 1,1-1-1,0 8 0,0 1 2,0 0-3,4 3 1,0 1 0,0 0 1,4 0-1,0 3 0,0 1 1,0 9-1,1 3 0,-1 4 0,0 5 1,4-1 0,0 1-2,1 0 2,3-1-1,0 1 0,5-1 0,4 1 1,-5-1-1,5 5 0,0 0 0,3 0 1,5-1-1,9 1 0,-1 0 1,0-1-1,0 5 0,-4 0 0,1 4 0,-1 0 1,0 4-1,0 0 1,0 1-1,4-5 0,0 0 0,1 0 1,-5 0 0,-4 0-2,0 0 1,0 0 1,-5 0 0,5 0-2,0 0 2,4 0-1,5 4 0,7 0 1,1 0-1,-1 4 0,-3 1 0,-5 3 1,-4 0-1,-4 1 0,-4-5 1,0 5-1,-1-5 0,5 0 0,-8 5 3,4-1-4,0 0 2,-1 1-3,1-1 3,0 1-1,4 3 0,0 1 1,0 3-1,4 1 0,0 4 1,0 0-1,-4 0 0,-4-5 0,-4 1 1,-5-4-1,-3 3 0,-1-3 0,-4 4 0,-3-1 2,-1 1-3,-4-4 1,-4 3 1,-1 1-1,-7 4 0,-5 0 0,-3 4 0,-1 4 1,-8 0 0,4 0-1,0 0 0,1 4 0,-1 1 1,0-1-1,4 0 0,1 5 0,-1-1 0,0-4 1,1 5-1,-1-5 1,0 0-1,5-4 0,-1-4 0,1-4 1,-1-4-1,0 0 0,1-5 0,-1-3 1,1-1-1,-1 0 0,1 1 0,-5-5 1,0 0-1,1 1 0,-1-1 1,-4 4-1,-4 1 0,0-1 0,-4 1 0,-4-1 1,-4 0 0,-1 5-1,1-5 0,8 1 0,0-1 0,4-3 1,0-1-1,0-4 0,0-4 0,-9 0 1,-11-8-1,-21-17 0,-34-33 1</inkml:trace>
    </iact:actionData>
  </iact:action>
  <iact:action type="add" startTime="427514">
    <iact:property name="dataType"/>
    <iact:actionData xml:id="d90">
      <inkml:trace xmlns:inkml="http://www.w3.org/2003/InkML" xml:id="stk90" contextRef="#ctx0" brushRef="#br0">7040 17617 0</inkml:trace>
    </iact:actionData>
  </iact:action>
  <iact:action type="add" startTime="437279">
    <iact:property name="dataType"/>
    <iact:actionData xml:id="d91">
      <inkml:trace xmlns:inkml="http://www.w3.org/2003/InkML" xml:id="stk91" contextRef="#ctx0" brushRef="#br0">7056 17430 0,'0'0'2,"0"0"3,0 0 4,0 0-3,0 0 3,0 0 0,0 0 2,0 0-4,0 0 3,0 0-1,0 0 1,0 0-1,0 0 1,0 0-2,0 0 1,21 54 2,-21-4-3,4 16 1,0 4 1,5 9-1,-1 8 0,0 8 1,-4 0-1,-4-8 0,0-8 1,-4-4-1,4-13 1,-8-9-1,4-7 0,0-5 0,4-3 0,0-5 1,0 0-1,0 0 0,4 0 2,0 0-2,4 0-1,-8-4 2,4-4-1,0-4 0,1-5 0,-1 1 0,-4-5 1,4-3-1,-4-1 0,0-4 1,0 0-1,0-4 1,0 0-1,0 0 1,0 0-2,0 0 1,0 0 0,0 0 1,-8-82-1,12 24 1,8-25-1,9-12 0,4 3 1,-5 10-1,-3 15 0,-5 18 1,-3 11 0,-1 9-2,-4 5 1,0 7 1,0 0-1,0 5 0,0 0 1,1 3-1,3 1 1,-4 0 0,4 4-3,1 0 3,-1-1-1,0 5 0,5 0 1,7 5-1,9 3 1,4 8-1,5 5 5,-5 0 3,0-1-13,-8 1 18,-5 0-15,-3 0-7,-1-1 28,-3-3-21,-5-1-7,0 1 0,-4-5 25,1 1-18,-1-1-7,0 1 0,0-5 9,-4 0-1,0 0 2,0 1-1,0-1 0,0-4 0,0 0 1,0 0-1,0 1 1,0-1-1,-4 4 0,0 0 0,0 1 1,-5-1 0,1 0-2,-4 0 1,-5 1 1,-4-1-1,1 4 0,-5 1 0,-4-1 1,0 1-1,0-1 1,-4 1 0,0-1-2,0 0 1,0 1 0,-1 3 1,1 1 0,4-1-2,0 1 2,1 0-1,3-5 0,0 5 1,0-5-1,4 0 0,5 1 0,-1-5 0,9-12 0,0-21 1</inkml:trace>
    </iact:actionData>
  </iact:action>
  <iact:action type="add" startTime="449738">
    <iact:property name="dataType"/>
    <iact:actionData xml:id="d92">
      <inkml:trace xmlns:inkml="http://www.w3.org/2003/InkML" xml:id="stk92" contextRef="#ctx0" brushRef="#br0">9137 16892 0,'0'0'4,"0"0"-4,0 0 8,0 0 2,0 0-1,0 0 0,0 0 2,-62 41-2,25-24-1,-8-1 1,-9 1 0,-8-5 0,0-3 2,0-1-3,8 0 2,4 1 0,9-5-2,-1-4 1,-7-4 1,-13-1 0,-13 1 1,-7 0-3,-5-4 1,8-5-1,9 1 1,12-5 1,4-7 0,4-9-1,5-25 0,-1-29 0,9-25 1,8-21-1,8 1 0,9 12 0,4 8 1,0 13-1,3 8 0,5 20 1,0 13-1,5 9 0,3-1 1,0 0 0,9-4-1,-1 0-1,1 5 2,-1 7-1,5 5 0,0 4 0,3 4 1,14 4-1,3 0 1,17 5 0,8-1-2,5 4 1,-5 5 0,-4 0 1,0 7-1,4 10 1,29 11-1,29 17 0,9 13 0,-17-1 0,-21 1 1,-21-5-1,-8-3 0,-8 3 1,-4-4-1,4 5 0,-12 3 0,-1 1 1,-4 3-1,-12 5 1,-4 0-2,-12-4 2,-9-1-1,-8-3 0,-9 4 2,-8 3-3,-12 10 1,-4 3 0,-8 0 1</inkml:trace>
    </iact:actionData>
  </iact:action>
  <iact:action type="add" startTime="450940">
    <iact:property name="dataType"/>
    <iact:actionData xml:id="d93">
      <inkml:trace xmlns:inkml="http://www.w3.org/2003/InkML" xml:id="stk93" contextRef="#ctx0" brushRef="#br0">7131 17236 0,'0'0'6,"0"0"3,0 0 0,0 0 0,0 0 2,0 0-3,0 0 1,0 0 0,0 0 1,0 0 0,0 0-2,-21 66 2,21 21-1,4 45 0,0 42 2,1 12-3,-5-7 1,-5-22 1,1-33-1,0-33 1,4-25-1,0-16 0,0-13 0,0-8 1,0-8-1,0-4 0,0-5 0,0-4 0,0 1 1,0-5-1,0-4 0,0 0 0,0 0 1,0-87-1,4 4 0,5-21 1,3 1-1,13 12 0,12 12 1,13 21-1,8 17 0,0 20 0,-5 17 1,-3 8-1,-5 9 0,-3 3 0,-5 1 1,-8 3-1,-4 5 0,-4 4 1,-1 8-1,-3 5 0,-9 3 0,-4-3 1,-4 3-1,-8 5 0,-9 8 0,-12 8 1,-16 0-1,-17-3 0,-13-10 1,1-7-1,-1-5 0,17-16 0,9-21 0</inkml:trace>
    </iact:actionData>
  </iact:action>
  <iact:action type="add" startTime="454648">
    <iact:property name="dataType"/>
    <iact:actionData xml:id="d94">
      <inkml:trace xmlns:inkml="http://www.w3.org/2003/InkML" xml:id="stk94" contextRef="#ctx0" brushRef="#br0">6903 16176 0,'0'0'4,"0"0"-4,0 0 12,0 0-6,0 0 3,0 0 0,0 0 0,0 0 1,0 0-1,0 0 1,0 0-1,0 0 1,0 0-2,0 0 1,0 0 0,0 0 1,0 0-1,0 0 0,0 0 1,0 0-1,-29-46 0,9 34 0,-13-1 1,-9-3-1,-3-1 1,-1 1 0,1 3-1,-1 1-1,5-1 2,8 5-1,4 4 0,4 0 1,4 4-1,5 0 0,-1 0 1,1 4-1,3 0 0,1 0 1,-1 5-1,-3-1 0,-1 0 0,1 4 1,-1 5-1,1 4 0,-1 4 0,0-1 1,5 5-1,4-4 0,-1 4 1,5 0-1,0-4 0,0 4 0,4 0 1,0-4-1,4 0 0,0 4 1,0-4-1,1-1 0,-1 1 0,0-4 1,4 0-1,-4-5 0,5-3 1,-1-5-1,4 0 0,-8-4 0,1 0 1,3 1-1,-4-5 0,4 0 1,-8 0-1,0 0 0,79-63 0,-13 6 1,17-18-1,-9 0 0,-16 13 1,-16 13-1,-14 11 0,-7 5 1,-8 8 1,-1 1-2,0-1 2,-3 4 0,-1 5 0,-4-1-8,0 5 8,0 3 1,-4 1-7,0 4 4,0 0 1,0 0-1,0-1 0,0 1 0,0 0 0,0 0 2,0 4-3,0 0 1,0 0 1,5 4-1,-5 9 1,0 20 0,-5 25-1,-3 16 5,0 21-10,4 1 5,4-5 3,0-4 0,0-9-8,0-11 6,0-14 2,0-3 0,0-13-9,4-8 7,8 4 2,9 1-1,8-5 1,8 0-9,-4-9 9,9-7 2,7-9-11,13-13 8</inkml:trace>
    </iact:actionData>
  </iact:action>
  <iact:action type="add" startTime="457947">
    <iact:property name="dataType"/>
    <iact:actionData xml:id="d95">
      <inkml:trace xmlns:inkml="http://www.w3.org/2003/InkML" xml:id="stk95" contextRef="#ctx0" brushRef="#br0">6974 15944 0,'0'0'6,"0"0"4,0 0-1,0 0 0,0 0 0,0 0 1,0 0-1,0 0 0,-62-33 1,20 8 4,-16-4-8,-12 0 4,-5 4 2,9 13-6,8 8 8,13 8-6,3 8 1,1 13 16,-4 16-16,-1 9-7,1 8-2,-5 8 12,-8 17-9,4 12 6,13 0 1,16-16-2,25-21 2,8-12-1,13-5 0,8 0 1,4-12-1,4-8 1,0-13-1,5-8 1,12-16-2,33-26 1,28-28 1,-7-21-1,-5-8 0,-36 8 1,-22 12-1,-20 17 1,-13 20-2,-3 9 2,-5 13-1,-4 3 0,0 5 1,0 3-1,0 1 0,0 0 1,0 4-1,0-1 0,0 5 0,0 9 1,0 11-1,0 26 1,-4 24-1,-1 21 0,1 9 1,4 3-1,4-3 0,5-22 1,-5-20-2,4-16 1,-8-9 1,4-12-1,5-5 1,-5-12 0,-4-4-2,45-99 1</inkml:trace>
    </iact:actionData>
  </iact:action>
  <iact:action type="add" startTime="459031">
    <iact:property name="dataType"/>
    <iact:actionData xml:id="d96">
      <inkml:trace xmlns:inkml="http://www.w3.org/2003/InkML" xml:id="stk96" contextRef="#ctx0" brushRef="#br0">6262 16838 0,'0'0'6,"0"0"4,0 0-1,0 0 1,0 0-2,0 0 2,0 0-1,0 0 0,0 0 0,0 0 1,0 0 0,0 0-2,0 0 1,12 46 2,46-34-3,37 5 1,34-5 1,7-4-1,-7-8 1,-9-4-1,-13-4 0,-20-4 0,-21 3 0,-20 5 1,-9 0 0,-8 4-2,12-4 1</inkml:trace>
    </iact:actionData>
  </iact:action>
  <iact:action type="add" startTime="459706">
    <iact:property name="dataType"/>
    <iact:actionData xml:id="d97">
      <inkml:trace xmlns:inkml="http://www.w3.org/2003/InkML" xml:id="stk97" contextRef="#ctx0" brushRef="#br0">7739 16904 0,'0'0'7,"0"0"3,0 0-2,0 0 1,0 0 0,0 0 0,0 0 1,0 0-1,0 0 0,0 0 0,0 0 1,0 0-1,0 0 0,46 25 1,7-21-1,22 1 1,16 3-1,-4 0 0,0 4 1,-1 1-1,-11-1 1,8-3-2,16-1 2,9-4-1,3 4 0,-3 1 0,-21-1 1,-17 0-1,-20-4 0,-13 0 0,-12 1 3,-5-5-4,-3 0 0,-5 0 3,-3 0-2,-5 0 0,0 0-1,0 0 1,0 0 1,-4 0-1,0 0 1,0 0-1,0 0 0,0 0 0,-169-34 1,44 18-1,-7-1 0,8 5 2,8 4-3,4 3 2,5 10-2,12 3 2,20 0-1,21 0 1,17-3 0,12-1-2,9-4 1,12 0 0,4 0 1,0 0-1,0 0 0,0 0 2,111 0-3,-15 0 1,32-4 0,21-9 1,0 1-1,-21-1 1,-37 9-1,-21 0 0,-24 0 0,-13 4 0,-12 0 1,-5 0-1,-3 0 0,-5 0 0,0-4 1</inkml:trace>
    </iact:actionData>
  </iact:action>
  <iact:action type="add" startTime="461215">
    <iact:property name="dataType"/>
    <iact:actionData xml:id="d98">
      <inkml:trace xmlns:inkml="http://www.w3.org/2003/InkML" xml:id="stk98" contextRef="#ctx0" brushRef="#br0">9080 16896 0,'0'0'6,"-63"4"3,-3 9 1,-12 3-1,-1 1 0,13-9 0,12 0 0,9-8 2,3-4-3,-12-4 1,-20-9 1,-34-12-1,-20-16 0,-4-17 1,20-9-1,33-3 1,21-5-1,17 9 0,12 4 0,8 3 0,9 1 1,-5-12-1,9-13 2,8-8-3,8-21 1,9-9 1,8-3-1,8 12 1,0 25-1,8 21 0,9 16 0,8 17 0,4 16 0,4 9 1,0 7-1,5 5 0,12 5 1,16 3-1,25 8 0,0 5 0,-8 0 1,-29-1 0,-13 5-1,-12 4 0,-8 4 0,-8 5 0,-1 3 1,1 0-1,-1 5 1,5 4-2,4 12 2,-1 8-1,-7 5 0,-9-1 1,-24-7 0,-5-1-2,-8 0 1,-4 9 1,-9 3-1,-7 13 1,-9 0 0,-13-4-2,-12-4 1,-8-13 1,-20-7-1,-34-5 0,-17-13 1,-7-16-1</inkml:trace>
    </iact:actionData>
  </iact:action>
  <iact:action type="add" startTime="462338">
    <iact:property name="dataType"/>
    <iact:actionData xml:id="d99">
      <inkml:trace xmlns:inkml="http://www.w3.org/2003/InkML" xml:id="stk99" contextRef="#ctx0" brushRef="#br0">5976 16759 0,'0'0'5,"0"0"4,0 0 1,0 0-2,0 0 2,0 0-1,0 0 0,0 0 0,0 0 1,0 0 0,0 0-1,0 0 0,0 0 0,0 0 1,0 0 0,50 34-1,8-18-1,29 9 1,25 0 1,20 4 1,0-4-4,-16-5 3,-12-3-1,-5-5 1,4-3-1,1-5 0,8-8 1,3-5-2,-15 1 2,-18-8-1,-24-5 1</inkml:trace>
    </iact:actionData>
  </iact:action>
  <iact:action type="add" startTime="463243">
    <iact:property name="dataType"/>
    <iact:actionData xml:id="d100">
      <inkml:trace xmlns:inkml="http://www.w3.org/2003/InkML" xml:id="stk100" contextRef="#ctx0" brushRef="#br0">8579 14731 0,'0'0'6,"0"0"4,0 0 0,0 0 0,0 0-1,0 0-1,0 0 1,0 0 0,-54 25 1,29-17-2,-12 0 2,-33 5-1,-42 7 1,-37 9 0,-21 9-1,-12 7 0,9 1 0,11-1 0,34-8 1,33-8-1,25-12 0,12-13 1,8-16-1,4-13 0,-3-25 0,3-24 1,5-30-1,8-24 0,20-17 1,18-12-1,23-26 0,14-3 1,8 0-2,16 8 2,16 16 0,14 17-1,7 21 0,5 21 0,-5 16 0,-4 20 1,5 14-1,7 3 0,5 13 1,0 3 0,-17 18-2,-16 8 1,-12 8 1,3 4-1,13 8 0,16 9 0,17 12 1,0 4-1,-16-4 0,-17 1 0,-9 3 1,-3 4-1,-1 13 0,1 16 1,-17 9-1,-13-4 0,-8-5 0,-4-8 1,-4-4-1,-4-8 0,0-1 0,0 5 1,0 0-1,-9 4 0,-7 0 1,-9-8-1,-13-1 0,-8 5 1,-8-4-1,0-5 0,1-3 1,-1-5-1,0-8 0,4-4 0,0 0 0,0 0 1,0-1-1,0 1 0,1 4 1,-1 4-1,-8 9 0,-5 7 0,-15 5 1,-26 8-1,-28 5 0,-38 3 0,-46 0 1,-28 1-1,-50 3 1,-25 5-2,17 0 1,29-5 0</inkml:trace>
    </iact:actionData>
  </iact:action>
  <iact:action type="add" startTime="478583">
    <iact:property name="dataType"/>
    <iact:actionData xml:id="d101">
      <inkml:trace xmlns:inkml="http://www.w3.org/2003/InkML" xml:id="stk101" contextRef="#ctx0" brushRef="#br0">9158 16851 0,'0'0'4,"0"0"-4,0 0 9,0 0 3,0 0-6,-50 20 4,22-16-1,-10 1 1,-7-1-2,-5 0 2,-4 0-1,-4-4 0,0 0 1,1-4 0,-1 0 0,0 0-2,-8-5 1,-17-3 1,-17-5-2,-11-8 2,-5-8-1,17-4 1,20-4-1,17-9 0,16-12 0,13-9 0,9-3 1,7-5-1,5-16 0,7-13 1,5-12-1,5-4 0,7 16 1,9 22-1,8 11 0,12 9 0,13 4 1,12 0-1,4-1 1,5 5-1,-5 5 0,-16 11 0,-13 13 0,-8 13 2,-4 3-2,4 9-1,13 4 1,24 13 1,38 16-1,28 16 1,1 9-1,-25-9 1,-25-3-2,-21-13 2,-8 0-1,-13-4 0,1 4 0,-1 8 1,9 21-1,8 21 0,0 16 1,-12-4-1,-25-21 0,-17-12 1,-16 0-1,-13 8 0,-12 26 0,-13 19 1,1 1-1,-1-13 0,5-20 1,8-17-1,0-12 0,-5-9 2,-7-3-3,-21-9 1,-17-9 0,-20-7 0</inkml:trace>
    </iact:actionData>
  </iact:action>
  <iact:action type="add" startTime="480164">
    <iact:property name="dataType"/>
    <iact:actionData xml:id="d102">
      <inkml:trace xmlns:inkml="http://www.w3.org/2003/InkML" xml:id="stk102" contextRef="#ctx0" brushRef="#br0">5617 16855 0,'0'0'6,"-50"16"3,21-7 1,0-1 1,8-4-3,9 0 0,4-4 2,3 0-1,5 0 0,0 0 0,0 0 0,0 0 1,0 0-1,0 0 1,87-25-1,-25 13 0,42-1 1,32-3-1,17 3 0,30 5 1,3 4-1,8 4 0,1 0 0,-13 0 1,-9 0-1,-15-4 0,-18 0 1,-20 0-1,-4 8 0,12 12 0</inkml:trace>
    </iact:actionData>
  </iact:action>
  <iact:action type="add" startTime="482751">
    <iact:property name="dataType"/>
    <iact:actionData xml:id="d103">
      <inkml:trace xmlns:inkml="http://www.w3.org/2003/InkML" xml:id="stk103" contextRef="#ctx0" brushRef="#br0">6969 15021 0,'0'0'6,"0"0"3,0 0 2,0 0-3,0 0 3,0 0-3,0 0 1,0 0 0,-41 4 0,37-4 1,4 0-1,0 0 0,0 0 1,0 0-1,0 0 0,0 0 0,0 0 1,45-29-1,-20 20 4,13-3-7,11 0 3,17-5 0,21-8 1,8 0 0,5-8-2,-9 0 2,-9 0-2,-3 0 2,-4 4 0,-1 0-2,-8 8 1,-8 5 2,-4 3-2,-9 5 0,1 4 0,-1 0 0,5 0 0,-13 4 1,5-5-1,-5 5 0,4 0 0,5 0 1,8 0-1,8 5 0,8-1 1,9 0-1,-5 0 0,-8 0 0,-8 0 1,-8 0-1,-9 0 0,-8-4 0,-4 5 1,-4-1-1,-4 0 1,-5 0-1,1 0 0</inkml:trace>
    </iact:actionData>
  </iact:action>
  <iact:action type="add" startTime="486128">
    <iact:property name="dataType"/>
    <iact:actionData xml:id="d104">
      <inkml:trace xmlns:inkml="http://www.w3.org/2003/InkML" xml:id="stk104" contextRef="#ctx0" brushRef="#br0">7127 16933 0,'0'0'4,"0"0"-4,0 0 9,0 0 0,0 0-1,0 0 2,0 0-1,0 0 2,-50 29-3,21-25 0,-25-4 2,-28 0-1,-18-8 1,-11-4-2,-5-5 3,-8-3-1,-21-14-2,-12-7 2,8-9-2,24-4 2,34-8-1,25-8 0,21-17 1,12-16-1,12-26 1,17-24-2,12-13 2,13-12-1,16 13 1,17 20-1,16 16 1,5 18-2,7 24 2,-3 25-2,-17 20 3,-12 13-3,-9 13 2,5-1-1,11 5 0,18 3 1,20-3-1,4 4 0,-3-1 0,-26 5 1,-20 4-1,-13 0 1,-8 4-1,-4 1 0,-5-1 1,-3 4-2,-5 0 2,1 5-1,3 12 0,5 20 1,4 25-1,0 26 1,3 24-1,6 21 0,-1 16 0,-4 4 0,-13-12 1,-16-20-1,-12-1 0,-9 0 0,0-12 1,1-20-1,3-30 1,5-29-1,3-24 0</inkml:trace>
    </iact:actionData>
  </iact:action>
  <iact:action type="add" startTime="487134">
    <iact:property name="dataType"/>
    <iact:actionData xml:id="d105">
      <inkml:trace xmlns:inkml="http://www.w3.org/2003/InkML" xml:id="stk105" contextRef="#ctx0" brushRef="#br0">6969 17612 0,'0'0'11,"0"0"-5,0 0 3,-49 0 0,32 0 0,1 0 1,3 0-2,1 0 3,4 0-3,-1 0 2,1 0-2,4 0 2,0 0-1,0 0 0,0 0 0,-1 0 3,5 0-5,0 0 3,0-4-1,0 0 0,0 4 1,0 0-2,21-79 2,-9 30-1,1-1 0,-5 5 1,0 11-1,-3 10 0,-5 7 0,0 5 1,0 3-1,0 5 2,0 4-4,0 0 3,0 0 1,-13 87-3,1 17 1,-1 41 0,-3 20 0,-1 5 0,-8-21 2,1-33-3,3-25 2,4-17-1,5-16 0,4-12 1,8-13-1,0-4 0,4-4 0,0-4 0,0-1 1,4 1-1,5 0 0,-1 4 0,9 4 1,4 0-1,0 0 0,-1-5 1,1-3-1,-4-9 0,0-3 1,-1-5-1,5 0 0,4-4 0,25 0 1,16 0-1,21-4 1,8 0 0,-8-5-2,-16-3 2,-17-5-2,-13 1 2,-3-1-1,-5-3 1,-4-5-1,0-4 0,0 4 0,-4 0 0,-4 9 2,-4-1-2,-5 5-1,-3 3 1,-1 1 1,-4 4-1,1 0 0,-5 0 2,0-1-3,0 1 1,0 0 0,0 0 1,1 4-1,-1-4 1,0 0 0,0 0-2,0 0 1,0-9 0,-4-16 1,-4-37-1,-12-58 0,-9-50 1,0-17-1,4 13 0,0 13 0,9 24 1,0 29 0,3 29-1,1 21 0,-4 17 0,-5 12 0,-8 4 0,-12 4 1,-25 4 0,-17 9-2,-12 7 2,0 10-1,4 7 0,9 9 1,12-1-1,20-3 0</inkml:trace>
    </iact:actionData>
  </iact:action>
  <iact:action type="add" startTime="491289">
    <iact:property name="dataType"/>
    <iact:actionData xml:id="d106">
      <inkml:trace xmlns:inkml="http://www.w3.org/2003/InkML" xml:id="stk106" contextRef="#ctx0" brushRef="#br0">7851 16851 0,'0'0'5,"0"0"-5,0 0 8,-42 45 2,22-28-2,3-1 2,1 1-1,-1-5 0,0 1 0,5-1 1,0-4-1,3 1 1,5-5-1,0 0 0,0 0 1,0 0-1,0 0 0,4 0 0,0 1 1,4-1-1,0 0 0,0-4 1,9 0-1,7 0 0,22-4 1,28-5-1,29 1 0,13 0 1,-13 4-1,-8 4 0,0 0 0,9 0 1,11 0-1,9 0 0,-16 4 1,-22-4-1,-20 4 0,-16-4 1,-13 0-1,-8 0 0,-4 0 0,-9 0 1,0 0-1,-3 0 0,-5 0 0,0 0 0,-4 0 1,0 0-1,0 0 0,0 0 1,-157-4-1,70 4 0,12 4 1,17 0-1,21 0 0,8-4 1,17-4-2,12 0 2</inkml:trace>
    </iact:actionData>
  </iact:action>
  <iact:action type="add" startTime="492389">
    <iact:property name="dataType"/>
    <iact:actionData xml:id="d107">
      <inkml:trace xmlns:inkml="http://www.w3.org/2003/InkML" xml:id="stk107" contextRef="#ctx0" brushRef="#br0">5960 16921 0,'0'0'6,"-46"12"3,22-3 0,3-1 2,13-4-2,8-4-1,0 0 2,0 0-2,87-4 2,-25-4-1,8-5 0,-8 1 0,-4 4 1,-4 3-1,8 5 0,12 0 1,21 5-1,13-5 0,-5-5 1,-3-3-1,-5-4 0,0-5 0,-4 1 1,-8-1-1,-13 9 0,-16 4 1,-9-1-1,1 5 0</inkml:trace>
    </iact:actionData>
  </iact:action>
  <iact:action type="add" startTime="495533">
    <iact:property name="dataType"/>
    <iact:actionData xml:id="d108">
      <inkml:trace xmlns:inkml="http://www.w3.org/2003/InkML" xml:id="stk108" contextRef="#ctx0" brushRef="#br0">5658 16991 0,'0'0'4,"0"0"-4,0 0 9,0 0 1,0 0-2,0 0 1,0 0 0,0 0 0,41-4 0,17 0 1,21 4-1,8 4 0,4 4 1,12 1 0,17-5-1,25-8 0,25-9 0,20-12 0,4-8 1,-12-4 0,-16 0-1,-42 8 0,-37 16 0,-46 9 0</inkml:trace>
    </iact:actionData>
  </iact:action>
  <iact:action type="add" startTime="496103">
    <iact:property name="dataType"/>
    <iact:actionData xml:id="d109">
      <inkml:trace xmlns:inkml="http://www.w3.org/2003/InkML" xml:id="stk109" contextRef="#ctx0" brushRef="#br0">7048 18689 0,'0'0'7,"0"0"2,66-29 2,46-8-3,58-13 1,32-4 1,-11 13-2,-18 8 2,-15 8-1,-14 0 1,-3-4-2</inkml:trace>
    </iact:actionData>
  </iact:action>
  <iact:action type="add" startTime="511367">
    <iact:property name="dataType"/>
    <iact:actionData xml:id="d110">
      <inkml:trace xmlns:inkml="http://www.w3.org/2003/InkML" xml:id="stk110" contextRef="#ctx0" brushRef="#br0">6088 8980 0,'0'0'4,"0"0"-3,0 0 7,0 0 2,0 0-1,0 0 0,0 0 0,0 0 0,0 0 1,0 0-1,0 0 0,0 0 2,0 0-3,0 0 1,0 0 1,0 0-1,0 0 0,0 0 1,0 0-1,0 0 0,0 0 0,0 0 0,0 0 1,0 0-1,0 0 1,0 0-1,0 0 0,0 0 0,0 0 1,0 0-1,0 0 0,0 0 0,0 0 1,54 0-1,-37 0 0,3-4 1,5 0-1,4-1 0,8 1 1,0-4-1,5 0 0,3-1 0,-3 5 1,-1 0-1,-4 0 0,-16 4 1,4 0-1,0 0 0,-9 0 1,9 0-1,8 0 0,13 4 0</inkml:trace>
    </iact:actionData>
  </iact:action>
  <iact:action type="add" startTime="526289">
    <iact:property name="dataType"/>
    <iact:actionData xml:id="d111">
      <inkml:trace xmlns:inkml="http://www.w3.org/2003/InkML" xml:id="stk111" contextRef="#ctx0" brushRef="#br0">12017 9945 0,'0'0'4,"0"0"-4,0 0 9,0 0 0,0 0 0,0 0 0,0 0 0,0 0 1,0 0-1,0 0 1,0 0-1,0 0 1,0 0-2,0 0 2,0 0-1,0 0 0,0 0 1,0 0-1,0 0 0,0 0 1,66 33-1,-20-21 0,24 9 0,13 0 1,4-1-2,-9 1 3,-11-5-2,-14-3 0,1-1 1,0 1-1,4-1 0,12 5 0,0-5 1,9 5-1,0-1 0,-1-3 0,-3-5 1,-1-4-1,1 0 1,7 5-1,9-1 0,5 4 0,-9-4 1,-9 1-1,-8-1 0,5-4 0,8-4 1,20 0-1,25 4 0,13-4 1,0-4-1,4 0 0,12 0 0,-4 4 1,45 4-1,51 4 0,40 1 1</inkml:trace>
    </iact:actionData>
  </iact:action>
  <iact:action type="add" startTime="527212">
    <iact:property name="dataType"/>
    <iact:actionData xml:id="d112">
      <inkml:trace xmlns:inkml="http://www.w3.org/2003/InkML" xml:id="stk112" contextRef="#ctx0" brushRef="#br0">17586 10417 0,'0'0'7,"0"0"3,0 0 0,0 0-2,0 0 1,0 0 0,0 0 0,0 0 1,0 0-1,0 0 0,0 0 1,0 0-1,0 0 1,58-13 0,0 1-2,12-1 1,9 1 0,-1 4 1,-7-1-1,-9 1 1,-4 0-1,0-1 0,4-3 0,12-5 2,17 5-3,13 4 1,11 4 1,-11-1-2,-9 1 2,-16 4 0,-13-4-1,-4 0 0,4 0 0,21 4 0,16 0 1,17 0-1,17-4 0,12 0 0,8-5 1,-12 5-1,-17 4 1,-33 0-1,-20-4 0,-17 0 0,-13 0 1,5 4-1,12 0 0,25 4 1,29 0-2,37 0 2,4-4-1,17-4 0,-5 0 1,-11 0-1,-26-4 0,-33-5 0,-20 1 1,-17 3-1,-4 1 0,4 4 0,4 4 2,13 4-3,3 4 1,5 1 0,-8-5 1,-5-4-1,-3 0 1,3 4-1,5 4 0,8 5 0,8 3 1,-4 1 0,0-1-1,-8 1 0,12-1 0,8 5 0,17 0 0,4 0 0,-24-1 1,-13-3-1,-9-1 0,-8 1 1,5 0 0,8-9-2,16-4 1,33-12 0</inkml:trace>
    </iact:actionData>
  </iact:action>
  <iact:action type="add" startTime="532050">
    <iact:property name="dataType"/>
    <iact:actionData xml:id="d113">
      <inkml:trace xmlns:inkml="http://www.w3.org/2003/InkML" xml:id="stk113" contextRef="#ctx0" brushRef="#br0">6208 10065 0,'0'0'4,"0"0"-4,0 0 9,0 0 0,0 0 0,0 0 0,0 0 0,0 0 0,0 0 2,0 0-3,0 0 1,0 0 1,0 0-1,0 0 0,0 0 1,0 0-1,0 0 0,0 0 1,0 0-1,0 0 0,0 0 2,0 0-3,0 0 1,0 0 1,0 0-2,0 0 2,0 0-1,0 0 2,0 0-3,0 0 1,46 16 1,-30-12-1,-7 0 0,3 1 0,0-1 1,-3 0-1,-1-4 1,0 4-2,0 0 2,1 0-1,-1-4 0,0 4 2,1 1-3,-1-1 1,-4-4 0,0 0 1,0 4-1,0 0 0,5 4 0</inkml:trace>
    </iact:actionData>
  </iact:action>
  <iact:action type="add" startTime="533009">
    <iact:property name="dataType"/>
    <iact:actionData xml:id="d114">
      <inkml:trace xmlns:inkml="http://www.w3.org/2003/InkML" xml:id="stk114" contextRef="#ctx0" brushRef="#br0">7048 10267 0,'0'0'7,"0"0"2,0 0 1,0 0-2,0 0 2,0 0 0,0 0-2,0 0 2,50-20-1,-30 20 0,9 0 0,9 0 0,11 0 1,17 0-1,9 0 1,4-4-1,-1-5 1,1 1-1,-9 0 0,-8 4 0,-8 0 0,-4 4 1,-5 0-1,13-5 1,12 1-1</inkml:trace>
    </iact:actionData>
  </iact:action>
  <iact:action type="add" startTime="561450">
    <iact:property name="dataType"/>
    <iact:actionData xml:id="d115">
      <inkml:trace xmlns:inkml="http://www.w3.org/2003/InkML" xml:id="stk115" contextRef="#ctx0" brushRef="#br0">1980 11853 0,'0'0'4,"0"0"-4,0 0 9,0 0 0,0 0 0,0 0 1,0 0-1,0 0 0,0 0 2,0 0-4,0 0 3,0 0-1,-8 42 0,8-38 1,-9 0-1,9 0 2,0-4-4,0 0 3,0 0-1,-8 0 0,8 0 0,0 0 1,0 0-1,0 0 1,0 0-1,0 0 0,0 0 0,0 0 1,-58-50 0,50 46-1,-9 4-1,5 4 3,-17 5-2,-12 11 0,-1 18 0,-8 11 0</inkml:trace>
    </iact:actionData>
  </iact:action>
  <iact:action type="add" startTime="561832">
    <iact:property name="dataType"/>
    <iact:actionData xml:id="d116">
      <inkml:trace xmlns:inkml="http://www.w3.org/2003/InkML" xml:id="stk116" contextRef="#ctx0" brushRef="#br0">1765 12408 0,'0'0'2,"0"0"-2,0 0 9,49 21 0,-32-25 0,-1-9 2,9-8-2,-8-16-1</inkml:trace>
    </iact:actionData>
  </iact:action>
  <iact:action type="add" startTime="563325">
    <iact:property name="dataType"/>
    <iact:actionData xml:id="d117">
      <inkml:trace xmlns:inkml="http://www.w3.org/2003/InkML" xml:id="stk117" contextRef="#ctx0" brushRef="#br0">5033 11584 0,'0'0'6,"0"0"4,0 0-1,0 0 0,-49-45 1,28 28-2,0 5 2,-8 12 0,-20 16 0,-42 42-2,-50 79 2,-4 45-1,37 4 0,42-28 0,33-55 0,25-28 1,16-22-1,17-11 1,16-9-2,26-16 2,-1-17-1,0-17 1,-8-16-1,-8-13 0,-9-3 0,-12 3 1,-13 13-1,-3 4 0,-1 8 0,-12 5 1,4 3-1,1 1 0,-1-1 0,0 1 0,0 0 1,4-1-1,0 1 1,1-1-2,3 5 2,1 0 0,3 4-1,9 12 0,29 17 0,33 24 1,20 22-1,-7-1 0,-18-4 1,-11-8-1,-18-12 0,-3-9 0,-4-12 0,-5-8 1,-4-13-1,-8-8 1,-8-5-1</inkml:trace>
    </iact:actionData>
  </iact:action>
  <iact:action type="add" startTime="563945">
    <iact:property name="dataType"/>
    <iact:actionData xml:id="d118">
      <inkml:trace xmlns:inkml="http://www.w3.org/2003/InkML" xml:id="stk118" contextRef="#ctx0" brushRef="#br0">5972 10926 0,'0'0'8,"0"0"1,0 0 0,0 0 1,42 99 0,7 71-1,1 53 0,-4 5 0,-17-37 1,-13-51-1,-8-32 1,1-29-2,-5-25 2,0-17-1,0-12 0,-4-13 0,0-8 0,0-4 1,0 0-1,0-4 1,0 0-1,0 0 0,4 0 1,0 0-1,9-1 0,24 5 0,46 13 1,57 12-1,13 8 1,-24-8-2,-38-5 2,-33-3-1,-29-1 0,-25 5 1,-29 12-1,-50 34 0,-40 15 0,-18 1 1,30-21-1,32-20 0,26-22 0,20-20 1,4-33-1</inkml:trace>
    </iact:actionData>
  </iact:action>
  <iact:action type="add" startTime="565030">
    <iact:property name="dataType"/>
    <iact:actionData xml:id="d119">
      <inkml:trace xmlns:inkml="http://www.w3.org/2003/InkML" xml:id="stk119" contextRef="#ctx0" brushRef="#br0">1980 13679 0,'0'0'6,"0"0"3,0 0 1,0 0-1,0 0 2,0 0-3,-8-41 0,-1 41 2,9 0-1</inkml:trace>
    </iact:actionData>
  </iact:action>
  <iact:action type="add" startTime="565186">
    <iact:property name="dataType"/>
    <iact:actionData xml:id="d120">
      <inkml:trace xmlns:inkml="http://www.w3.org/2003/InkML" xml:id="stk120" contextRef="#ctx0" brushRef="#br0">1533 14660 0,'0'0'0,"0"0"1,50 4-1,-1-20 6,17-30 3,9-28 1,-17-30-1,-8 5 2,-26 12-3,1 13 1,-17 28 1,1 13-1,-1 12 0,-8 9 0,0 8 0,0 4 1,0 0-1,0 4 0,0 4 1,8 4-1</inkml:trace>
    </iact:actionData>
  </iact:action>
  <iact:action type="add" startTime="566131">
    <iact:property name="dataType"/>
    <iact:actionData xml:id="d121">
      <inkml:trace xmlns:inkml="http://www.w3.org/2003/InkML" xml:id="stk121" contextRef="#ctx0" brushRef="#br0">1665 13700 0,'0'0'6,"0"0"3,0 0 0,0 0 1,0 0 0,0 0-2,0 0 1,0 0 0,0 0 1,-74-46 0,-1 26-1,-16 3 0,-16 21 0,-26 38 2,-24 53-3,17 58 1,32 21 1,50-9-1,25-24 2,25-33-3,16-21 1,0-13 0,17-12 0,16-8 0,26-16 1,-1-22 0,17-24-2,-1-34 2,18-40-1,-9-38 1,-17-17-1,-8 9 0,-16 24 0,-17 30 1,-8 24-1,-17 21 1,-8 8-2,8 9 1,-8 3 1,0 5-1,9 0 0,-9 8 0,8 5 1,4 15-1,17 26 1,13 16-1,7 9 0,9-5 1,-8-16-1,-9-17 0,-8-8 0,-8-12 1,-16-9-1</inkml:trace>
    </iact:actionData>
  </iact:action>
  <iact:action type="add" startTime="566833">
    <iact:property name="dataType"/>
    <iact:actionData xml:id="d122">
      <inkml:trace xmlns:inkml="http://www.w3.org/2003/InkML" xml:id="stk122" contextRef="#ctx0" brushRef="#br0">1318 15190 0,'0'0'9,"0"0"0,0 0 0,8 137 1,0 78-1,1 67 2,-9 16-3,0-29 1,-9-25 0,1-16 1,0-38-1,0-36 0,-1-43 1,9-36-1,-8-25 0,8-17 0,0-13 0,0-7 1,0-5-1,0-4 0,0 0 1,0-4-1,0 0 1,0 0-1,0 0 0,0 0 0,0 0 1,58-99-1,33-9 1,41-32-1,1 7 0,-42 26 2,-29 20-2,-33 33 1,-13 21-1,1 16 0,-9 13 1,-8 8-3,8 8 4,1 26-3,-9 32 1,0 25 0,-9 17 1,-24 4-1,-8-12 0,0-26 0,-1-24 3,9-21-5,8-12 2</inkml:trace>
    </iact:actionData>
  </iact:action>
  <iact:action type="add" startTime="570352">
    <iact:property name="dataType"/>
    <iact:actionData xml:id="d123">
      <inkml:trace xmlns:inkml="http://www.w3.org/2003/InkML" xml:id="stk123" contextRef="#ctx0" brushRef="#br0">5410 13294 0,'0'0'4,"0"0"-4,0 0 9,0 0 0,0 0 0,0 0 1,0 0-1,-50 4 1,-20 4-2,-30 13 1,-15 21 1,-10 24 0,-15 29 0,-1 9-1,25-13 0,17-21 0,24-12 0,26-12 1,7-5-1,18-8 0,-1-4 0,8-4 1,1-4-1,7-5 0,1 1 0,8-1 1,0 5-1,0 8 1,17 8-1,16 17 0,33 16 1,25 5-1,8-5 0,-4-16 1,-28-12-1,-1-9 0,-4-4 0,-4 0 0,-8-5 0,-5-3 1,-8-4-2,-16-5 2,-5-4 0,-3-3-2,-5-1 2,-4 0-1,5-4 1</inkml:trace>
    </iact:actionData>
  </iact:action>
  <iact:action type="add" startTime="570932">
    <iact:property name="dataType"/>
    <iact:actionData xml:id="d124">
      <inkml:trace xmlns:inkml="http://www.w3.org/2003/InkML" xml:id="stk124" contextRef="#ctx0" brushRef="#br0">4930 13952 0,'0'0'8,"0"0"1,0 0 1,0 0-1,0 0 0,29 54 0,-13-29 0,-7 0 1,3-4-2</inkml:trace>
    </iact:actionData>
  </iact:action>
  <iact:action type="add" startTime="571784">
    <iact:property name="dataType"/>
    <iact:actionData xml:id="d125">
      <inkml:trace xmlns:inkml="http://www.w3.org/2003/InkML" xml:id="stk125" contextRef="#ctx0" brushRef="#br0">6051 13435 0,'0'0'6,"0"0"3,0 0 1,0 0 1,0 0-3,50 25 0,-17-9 2,8 5-1,0 0 0,5-1 1,8 5-1,16 8 0,17 5 1,4 3-1,0 0 0,-17-3 0,-16-9 2,-16-13-3,-13-3 1,-9-1 0,1-4 1,-13-4 0,1 1-2,-5-1 1,0 0 0,0 0 1,0 0-1,0 0 0,-4 5 1,-4 3-1,-25 29 0,-45 50 0,-50 59 1,-21 23 0,29-19-1,21-34 0,25-33 0,16-25 0,12-17 0,13-16 1,9-8-1,7-9 0,5-3 0,4-5 1,4-4-1,4 0 1,-4 0-1,0 0 0</inkml:trace>
    </iact:actionData>
  </iact:action>
  <iact:action type="add" startTime="572339">
    <iact:property name="dataType"/>
    <iact:actionData xml:id="d126">
      <inkml:trace xmlns:inkml="http://www.w3.org/2003/InkML" xml:id="stk126" contextRef="#ctx0" brushRef="#br0">6250 13977 0,'0'0'7,"0"0"3,0 0-1,0 0 0,-21 54 0,29-25 2,5 4-3,7 4 1,-11-3 0,3-10 1,-4-7-1,0-9 0</inkml:trace>
    </iact:actionData>
  </iact:action>
  <iact:action type="add" startTime="579180">
    <iact:property name="dataType"/>
    <iact:actionData xml:id="d127">
      <inkml:trace xmlns:inkml="http://www.w3.org/2003/InkML" xml:id="stk127" contextRef="#ctx0" brushRef="#br0">9104 12661 0,'0'0'4,"0"0"-3,0 0 8,0 0 1,0 0-1,0 0 0,42 20 0,-9-11 0,21-1 1,20 0-1,17 0 0,13 1 1,3-1 0,5-4 0,28-12-2,18-13 1,3-12 0</inkml:trace>
    </iact:actionData>
  </iact:action>
  <iact:action type="add" startTime="579680">
    <iact:property name="dataType"/>
    <iact:actionData xml:id="d128">
      <inkml:trace xmlns:inkml="http://www.w3.org/2003/InkML" xml:id="stk128" contextRef="#ctx0" brushRef="#br0">11297 12528 0,'0'0'4,"0"0"6,0 0-1,0 0 0,0 0 0,50 4 1,4 5 1,24 3 1,30 9-6,12 3 5,0 1 3,8-4-7,0-9 10,-4-16-8,0-12-9</inkml:trace>
    </iact:actionData>
  </iact:action>
  <iact:action type="add" startTime="580151">
    <iact:property name="dataType"/>
    <iact:actionData xml:id="d129">
      <inkml:trace xmlns:inkml="http://www.w3.org/2003/InkML" xml:id="stk129" contextRef="#ctx0" brushRef="#br0">13333 12598 0,'0'0'7,"0"0"2,0 0 1,53 29-2,26 0 1,37 5 0,25 7 0,-9-4 2,-12-8-2,-8-12 0,4-17 0,16-21 0,17-33 1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6T01:35:22.4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592">
    <iact:property name="dataType"/>
    <iact:actionData xml:id="d0">
      <inkml:trace xmlns:inkml="http://www.w3.org/2003/InkML" xml:id="stk0" contextRef="#ctx0" brushRef="#br0">7367 4960 0,'0'0'2,"0"0"-1,0 0 8,0 0 1,0 0-1,0 0 1,0 0-1,58-13 0,-34 9 0,5 0 1,0 0-1,0 4 0,4 0 0,9-4 1,20 0-1,33-13 0,37-16 2</inkml:trace>
    </iact:actionData>
  </iact:action>
  <iact:action type="add" startTime="6328">
    <iact:property name="dataType"/>
    <iact:actionData xml:id="d1">
      <inkml:trace xmlns:inkml="http://www.w3.org/2003/InkML" xml:id="stk1" contextRef="#ctx0" brushRef="#br0">7098 6053 0,'0'0'7,"0"0"2,0 0 1,0 0-1,0 0 0,0 0 1,0 0-1,58-33 0,-34 24 1,5 1-1,5 0 0,7-1 1,-4 1-1,13-4 0,4-5 1,8 1-1,0-5 3,4 0-5,8 1 3,17-5-2,25-13 2,8-15 0,-4-18-2</inkml:trace>
    </iact:actionData>
  </iact:action>
  <iact:action type="add" startTime="8242">
    <iact:property name="dataType"/>
    <iact:actionData xml:id="d2">
      <inkml:trace xmlns:inkml="http://www.w3.org/2003/InkML" xml:id="stk2" contextRef="#ctx0" brushRef="#br0">6684 7241 0,'0'0'6,"0"0"4,0 0 0,0 0-2,0 0 2,0 0-1,0 0 0,41-17 1,-16 9-1,17 0 0,15-5 1,35-3-1,32-5 0,20-4 2,10 0-3,3 1 1,0-1 1,13-4-1,7-4 0,10-5 0,11-3 1,26-9-1</inkml:trace>
    </iact:actionData>
  </iact:action>
  <iact:action type="add" startTime="41391">
    <iact:property name="dataType"/>
    <iact:actionData xml:id="d3">
      <inkml:trace xmlns:inkml="http://www.w3.org/2003/InkML" xml:id="stk3" contextRef="#ctx0" brushRef="#br0">9137 8297 0,'0'0'2,"0"0"0,0 0 7,0 0 4,-33 49-8,17-32 5,3-5-1,5 1 0,0-5 1,4 0-1,0 1 0,-1-5 1,5 0-1,0 0 0,0 0 1,5 0-1,-1 0 0,0 1 0,0-1 1,0 0-1,0 0 0,5 0 0,-1 0 1,0 0-1,0 1 0,1-1 1,-1 0-1,0 0 0,0 0 0,1 0 1,3 0-1,5 1 0,-9-1 1,8 0-1,1 0 0,0 0 1,3-4-1,1 0 0,4 0 0,4 0 0,4 0 1,4 0-1,0 0 0,1 0 1,-5 0-1,-4 0 3,-5 0-4,1 0 1,-4 0 0,-4 0 1,-1 0-1,1 0 0,-5 0 0,0 0 0,-3 0 1,3 0-1,-8 0 0,0 0 0,1 0 2,3 0-3,0-4 1</inkml:trace>
    </iact:actionData>
  </iact:action>
  <iact:action type="add" startTime="42518">
    <iact:property name="dataType"/>
    <iact:actionData xml:id="d4">
      <inkml:trace xmlns:inkml="http://www.w3.org/2003/InkML" xml:id="stk4" contextRef="#ctx0" brushRef="#br0">10569 8479 0,'0'0'6,"0"0"4,0 0 0,0 0-1,0 0 0,0 0 0,0 0 1,0 0-1,0 0 0,0 0 0,0 0 1,0 0-1,0 0 0,0 0 1,0 0-1,0 0 0,0 0 0,0 0 1,0 0-1,0 0 0,17 41 0,-9-37 1,4 1-1,9-1 1,8 0-1,4 0 0,4-4 1,5 0-1,-1 0 1,-8 0-1,-4 0-1,0 0 2,-4 0 0,-9 0-1,1 0 1,-5 0-2,1 0 2,-5 0-1,0 0 1,-4 0 2,1 0-6,-1 0 7,0 0-7,-4 0 4,0 0 1,-4 0-3,-5 0 1,-3 0 0,-13 0 0,-12-4 0,-9 0 1,1 0-1,4 4 1,7 0-2,10 0 2,3 0 0,4 0-2,5 0 1,0 0 2,3 0-3,1 0 3,4 0-3,0 0 0,0 0 2,-1 0-1,1 0 1,0 0-2,0 0 3,0 0-3,4 0 1,0 0 2,0 0-3,0 0 4,0 0-5,0 0 2,0 0 0,0 0 1,0 0-1,103 29 0,-70-25 1,-4 0 0,-8 0-2,-4 0 2</inkml:trace>
    </iact:actionData>
  </iact:action>
  <iact:action type="add" startTime="47790">
    <iact:property name="dataType"/>
    <iact:actionData xml:id="d5">
      <inkml:trace xmlns:inkml="http://www.w3.org/2003/InkML" xml:id="stk5" contextRef="#ctx0" brushRef="#br0">5794 12391 0,'0'0'2,"0"0"1,0 0 5,0 0 1,83 5 1,-25-1-1,8 0 0,1-4 1,7-4-1,21 0 0,25-1 2,13 1-2,7-4-1,9-4 2,4-1-1,4 1 0,1 4 0,-9-1 1,-9 1-1,-3 4 1,-1 0 0,5 4-1,-17-4 0,-12-1 1,-5-7-1,5 0 0,4-1 0,0 1 1,-4 3-1,-17 1 0,-8-4 1,-5-1-2,9-3 3,9-5-3,20 0 1,4 5 1,-8-1-1,-5 5 0,1-5 0,4 1 1,8-1-1,-4 5 1,-8 8-1,-13-1 0,13 1 1,-1-4-1,9 0 0,0 4 0,-8 4 0,-4 4 1,-1 0-1,-3-4 3,-1-4-6,0 0 4,-3 4-1,-9 4 1,-8 4-1,-1 0 1,-3 1-2,-5-5 1,5-4 2,12 4-3,0 4 1,-4 5 1,-8-1 0,-9 5-2,-16-5 1,-9 0 0,-3-3 1,-5-1 1,0 0-3,4 0 1,13 5 0,21 3 1,3 5-2,5 4 3,-13-8-3,-8-1 2,-12-3-1,-9-5 0,-3-4 1,-5 0-2,0 0 2,8 0-1,9 1 0,8 3 1,8 0 0,8 5-2,-3-1 1,-9 0 1,-8 1 0,-9-5-2,-3-4 2,-5 0 0,-4-4-2,0 0 1,4-4 3,5 0-5,3 4 3,9 0-2,4 0 3,0 4-4,0 4 3,0 1 0,-9-1-1,-3-4 2,-5 0-4,-4 0 2,-4-4 1,5 0 0,-1-4-2,8 0 2,5 0-1,4 0 0,0 0 1,4 4-1,4 4 0,0 0 1,0 0-1,-4-4 0,-9 0 0,-3 0 2,-1-4-3,-3 0 1,3-4 0,1-1 1,-1 1-1,1 0 0,-1 4 0,-3-1 1,3 5-1,1 0 1,-1 5-2,1-1 3,-5 4-3,0 0 1,-3-4 2,-1 1-3,-4-1 2,0 0-2,0 0 3,4-4-3,5 0 1,3 0 0,13 0 2,13 4-2,7 4-1,-7 1 1,3-1 1,-8-8-1,5-21 2,11-41-4</inkml:trace>
    </iact:actionData>
  </iact:action>
  <iact:action type="add" startTime="55397">
    <iact:property name="dataType"/>
    <iact:actionData xml:id="d6">
      <inkml:trace xmlns:inkml="http://www.w3.org/2003/InkML" xml:id="stk6" contextRef="#ctx0" brushRef="#br0">22592 8582 0,'0'0'2,"0"0"-1,0 0 9,0 0 2,0 0-6,0 0 4,0 0-1,0 0 0,-25 71 1,-8 36-1,-4 55 0,8 24 2,21-12 0,16-25-3,-4-20 2,-4-18-1,-4-15 0,4-22 2,0-16-3,4-17 2,-4-12-1,4-8 0,0-4 0,1-5 0,7 1 1,4-1-3,9 0 3,4-3-2,9-1 2,3-4-1,9 0 0,7 0 1,6 0-1,19-8 0,18-12 1,11-17-2,5-21 2</inkml:trace>
    </iact:actionData>
  </iact:action>
  <iact:action type="add" startTime="55922">
    <iact:property name="dataType"/>
    <iact:actionData xml:id="d7">
      <inkml:trace xmlns:inkml="http://www.w3.org/2003/InkML" xml:id="stk7" contextRef="#ctx0" brushRef="#br0">22447 8475 0,'0'0'7,"0"0"3,0 0 0,0 0-2,0 0 1,0 0 0,0 0 0,79 4 1,-17 8-1,25 5 0,20-5 0,9 1 2,0-5-2,-21-4 0,-20-4 0,-21 0 0</inkml:trace>
    </iact:actionData>
  </iact:action>
  <iact:action type="add" startTime="56209">
    <iact:property name="dataType"/>
    <iact:actionData xml:id="d8">
      <inkml:trace xmlns:inkml="http://www.w3.org/2003/InkML" xml:id="stk8" contextRef="#ctx0" brushRef="#br0">22360 9212 0,'0'0'7,"0"0"2,0 0 1,0 0-1,58 0 0,4 0 0,34 0 0,24-4 1,20-5 0,1 1-1,-21-4 0,-29-9 1</inkml:trace>
    </iact:actionData>
  </iact:action>
  <iact:action type="add" startTime="57069">
    <iact:property name="dataType"/>
    <iact:actionData xml:id="d9">
      <inkml:trace xmlns:inkml="http://www.w3.org/2003/InkML" xml:id="stk9" contextRef="#ctx0" brushRef="#br0">21843 10913 0,'0'0'6,"0"0"4,0 0-1,-54 34 0,-12 7 0,-29 21 0,-21 21 1,-8 16 0,-12 13 1,7 0-1,18-17-1,32-25 0,21-20 0,21-17 1,16-12 0</inkml:trace>
    </iact:actionData>
  </iact:action>
  <iact:action type="add" startTime="57531">
    <iact:property name="dataType"/>
    <iact:actionData xml:id="d10">
      <inkml:trace xmlns:inkml="http://www.w3.org/2003/InkML" xml:id="stk10" contextRef="#ctx0" brushRef="#br0">22625 10855 0,'0'0'6,"0"0"3,0 0 0,4 71 1,5 7-1,-5 30 1,0 8-1,-4-4 2,0-17-1,0-20-1,0-17 1,0-13-1,4-8 0,0-8 0,4-8 1</inkml:trace>
    </iact:actionData>
  </iact:action>
  <iact:action type="add" startTime="57790">
    <iact:property name="dataType"/>
    <iact:actionData xml:id="d11">
      <inkml:trace xmlns:inkml="http://www.w3.org/2003/InkML" xml:id="stk11" contextRef="#ctx0" brushRef="#br0">23585 10367 0,'0'0'6,"0"0"3,0 0 1,62 16 0,-21 13-1,17 25 0,9 29 1,7 25-2,-4 16 3,-3 4 0,-9-8-2,-5-16 3,-11-21-6,-5-21 5,0-8-3,5-9 2,3 1-1,-4-9-1</inkml:trace>
    </iact:actionData>
  </iact:action>
  <iact:action type="add" startTime="58234">
    <iact:property name="dataType"/>
    <iact:actionData xml:id="d12">
      <inkml:trace xmlns:inkml="http://www.w3.org/2003/InkML" xml:id="stk12" contextRef="#ctx0" brushRef="#br0">20883 12064 0,'0'0'6,"0"0"3,0 0 1,5 42-1,-1 36 1,-8 80-1,-21 28 1,-8-4-1,8-37 0,12-37 0,13-34 1,9-16-1,15-4 1,22-4-1,20-5 0,29-7 1,29-18-1,21-11 0,12-26 0,1-24 1,-30-30-1,-29-28 0,-41-25 0</inkml:trace>
    </iact:actionData>
  </iact:action>
  <iact:action type="add" startTime="58560">
    <iact:property name="dataType"/>
    <iact:actionData xml:id="d13">
      <inkml:trace xmlns:inkml="http://www.w3.org/2003/InkML" xml:id="stk13" contextRef="#ctx0" brushRef="#br0">20817 11708 0,'0'0'5,"0"0"4,62 25 0,33 25 1,42 8-1,20-4 1,0-13-1,-16-20 0,-29-13 1,-34-8-1,-20-12 0</inkml:trace>
    </iact:actionData>
  </iact:action>
  <iact:action type="add" startTime="58800">
    <iact:property name="dataType"/>
    <iact:actionData xml:id="d14">
      <inkml:trace xmlns:inkml="http://www.w3.org/2003/InkML" xml:id="stk14" contextRef="#ctx0" brushRef="#br0">21322 12723 0,'0'0'6,"0"0"4,0 0-2,0 0 2,99 0-1,9 0 0,37-4 1,41-1 1,21-11-1,4-9 0,-29-4-2</inkml:trace>
    </iact:actionData>
  </iact:action>
  <iact:action type="add" startTime="59032">
    <iact:property name="dataType"/>
    <iact:actionData xml:id="d15">
      <inkml:trace xmlns:inkml="http://www.w3.org/2003/InkML" xml:id="stk15" contextRef="#ctx0" brushRef="#br0">22571 12565 0,'0'0'5,"0"0"4,0 0 1,0 0-1,62 13 0,13-1 1,24-4-1,9-3 0,-5-5 2,-12-5-3,-20-3 2,-18-4-1</inkml:trace>
    </iact:actionData>
  </iact:action>
  <iact:action type="add" startTime="59253">
    <iact:property name="dataType"/>
    <iact:actionData xml:id="d16">
      <inkml:trace xmlns:inkml="http://www.w3.org/2003/InkML" xml:id="stk16" contextRef="#ctx0" brushRef="#br0">22716 12155 0,'0'0'6,"-12"42"4,12 20-1,8 46 0,13 41 0,8 8 3,4-16-4,-4-34 1,-9-32 0,-11-30 0,-9-16 1</inkml:trace>
    </iact:actionData>
  </iact:action>
  <iact:action type="add" startTime="59595">
    <iact:property name="dataType"/>
    <iact:actionData xml:id="d17">
      <inkml:trace xmlns:inkml="http://www.w3.org/2003/InkML" xml:id="stk17" contextRef="#ctx0" brushRef="#br0">23895 11899 0,'0'0'6,"0"0"4,0 0-1,0 0 0,50 25 1,12-1-1,21 1 0,8-4 1,-4-9-1,-9-3 1,-3-1-1,-5 4 0,-4 1 0,1-1 1,-10-3-1,-3-5 0,0-4 0</inkml:trace>
    </iact:actionData>
  </iact:action>
  <iact:action type="add" startTime="59910">
    <iact:property name="dataType"/>
    <iact:actionData xml:id="d18">
      <inkml:trace xmlns:inkml="http://www.w3.org/2003/InkML" xml:id="stk18" contextRef="#ctx0" brushRef="#br0">24350 12172 0,'0'0'6,"0"0"4,0 0-1,0 0 0,-8 46 0,21 20 1,7 58-1,13 58 0,-8 9 2,0-17-3,-13-30 2,-12-32-2</inkml:trace>
    </iact:actionData>
  </iact:action>
  <iact:action type="add" startTime="64901">
    <iact:property name="dataType"/>
    <iact:actionData xml:id="d19">
      <inkml:trace xmlns:inkml="http://www.w3.org/2003/InkML" xml:id="stk19" contextRef="#ctx0" brushRef="#br0">23676 13294 0,'0'0'2,"0"0"0,0 0 6,0 0 1,0 0 1,0 0 0,0 0-1,0 0 0,0 0 0,0 0 1,-12 50-1,-9-30 0,-12 9 1,-8 9-1,-5 16 0,-8 12 0,5 8 1,-5 1 0,-12 3-1,-21 9 0,-13 9 0,-3 7 1,20-12-1,25-12 0,13-13 0,16-16 1,8-9-1,5-8 1,3-4-2,9-12 1,4-9 1</inkml:trace>
    </iact:actionData>
  </iact:action>
  <iact:action type="add" startTime="65758">
    <iact:property name="dataType"/>
    <iact:actionData xml:id="d20">
      <inkml:trace xmlns:inkml="http://www.w3.org/2003/InkML" xml:id="stk20" contextRef="#ctx0" brushRef="#br0">21326 15306 0,'0'0'6,"0"0"4,0 0-1,0 0 1,0 0-1,62 29 0,46-21 1,61 1-1,42-1 2,0-4-3,-24-4 1,-39-4 1,-23 0-1</inkml:trace>
    </iact:actionData>
  </iact:action>
  <iact:action type="add" startTime="66027">
    <iact:property name="dataType"/>
    <iact:actionData xml:id="d21">
      <inkml:trace xmlns:inkml="http://www.w3.org/2003/InkML" xml:id="stk21" contextRef="#ctx0" brushRef="#br0">22377 15484 0,'-62'62'7,"4"13"2,0 28 0,8 17 1,13 1 0,16-10 1,9-15-2,12-22 0,4-12 0,9-8 1</inkml:trace>
    </iact:actionData>
  </iact:action>
  <iact:action type="add" startTime="66323">
    <iact:property name="dataType"/>
    <iact:actionData xml:id="d22">
      <inkml:trace xmlns:inkml="http://www.w3.org/2003/InkML" xml:id="stk22" contextRef="#ctx0" brushRef="#br0">24160 13232 0,'0'0'7,"0"0"2,0 0 0,0 0 1,-29 70-1,21-8 0,-4 38 1,-5 36-1,0 26 1,1-9 2,3-16-3,13-17-1,0-17 2,13-16-1,3-21 0</inkml:trace>
    </iact:actionData>
  </iact:action>
  <iact:action type="add" startTime="66602">
    <iact:property name="dataType"/>
    <iact:actionData xml:id="d23">
      <inkml:trace xmlns:inkml="http://www.w3.org/2003/InkML" xml:id="stk23" contextRef="#ctx0" brushRef="#br0">24218 14863 0,'0'0'5,"0"0"6,0 0-2,0 0 0,0 0 0,-33 95 0,-21 17 0,-49 62 0,-25 17 2,-1-9-2,42-33 0,34-46 0,15-28 0,9-34 1,13-24-1</inkml:trace>
    </iact:actionData>
  </iact:action>
  <iact:action type="add" startTime="66823">
    <iact:property name="dataType"/>
    <iact:actionData xml:id="d24">
      <inkml:trace xmlns:inkml="http://www.w3.org/2003/InkML" xml:id="stk24" contextRef="#ctx0" brushRef="#br0">23581 14772 0,'0'0'7,"0"0"2,37 54 0,17 33 1,29 50-1,16 28 3,-12-16-3,-17-16 1,-20-22-1,-9-15 0,-16-22 0,-8-16 0,-9-16 0,-4-18 0</inkml:trace>
    </iact:actionData>
  </iact:action>
  <iact:action type="add" startTime="67036">
    <iact:property name="dataType"/>
    <iact:actionData xml:id="d25">
      <inkml:trace xmlns:inkml="http://www.w3.org/2003/InkML" xml:id="stk25" contextRef="#ctx0" brushRef="#br0">23415 15443 0,'0'0'7,"0"0"2,0 0 0,0 0 1,13 54-1,49-25 0,45 0 0,30-9 1,16-16 0,21-16-1,33-17 0</inkml:trace>
    </iact:actionData>
  </iact:action>
  <iact:action type="add" startTime="67296">
    <iact:property name="dataType"/>
    <iact:actionData xml:id="d26">
      <inkml:trace xmlns:inkml="http://www.w3.org/2003/InkML" xml:id="stk26" contextRef="#ctx0" brushRef="#br0">24901 13277 0,'0'0'6,"0"0"3,0 0 0,0 0 1,0 0-1,0 0 0,0 0 1,0 0-1,-42 25 0,42 4 1,13 33-1,12 58 0,12 38 0,4-1 2,-8-29-3</inkml:trace>
    </iact:actionData>
  </iact:action>
  <iact:action type="add" startTime="67620">
    <iact:property name="dataType"/>
    <iact:actionData xml:id="d27">
      <inkml:trace xmlns:inkml="http://www.w3.org/2003/InkML" xml:id="stk27" contextRef="#ctx0" brushRef="#br0">24888 15058 0,'0'0'5,"0"0"6,0 0-3,0 0 1,0 54 1,0 4-1,0 53 0,-12 76 1,0 49 0,-5 25 1,-4-25-2,5-50 2,3-45-3,5-46 1,0-33 0,8-25 0,4-24 1,-4-13-1,0 0-3</inkml:trace>
    </iact:actionData>
  </iact:action>
  <iact:action type="add" startTime="67905">
    <iact:property name="dataType"/>
    <iact:actionData xml:id="d28">
      <inkml:trace xmlns:inkml="http://www.w3.org/2003/InkML" xml:id="stk28" contextRef="#ctx0" brushRef="#br0">24959 14722 0,'0'0'7,"0"0"2,0 0 1,0 0-1,0 0 0,37 42 1,-4-26-1,17 5 0,3 0 1,5 4-1,0 4 0,0 8 1,0 8-1</inkml:trace>
    </iact:actionData>
  </iact:action>
  <iact:action type="add" startTime="68147">
    <iact:property name="dataType"/>
    <iact:actionData xml:id="d29">
      <inkml:trace xmlns:inkml="http://www.w3.org/2003/InkML" xml:id="stk29" contextRef="#ctx0" brushRef="#br0">24921 15704 0,'0'0'6,"0"0"3,0 0 1,0 0-1,54 37 1,17-20-1,24 3 0,0-3 0,-17-25 0,-7-42 2</inkml:trace>
    </iact:actionData>
  </iact:action>
  <iact:action type="add" startTime="69653">
    <iact:property name="dataType"/>
    <iact:actionData xml:id="d30">
      <inkml:trace xmlns:inkml="http://www.w3.org/2003/InkML" xml:id="stk30" contextRef="#ctx0" brushRef="#br0">23080 15468 0,'0'0'6,"0"0"4,0 0 0,33-100-2,-8-16 1,4-20 1,13 20 0,-1 33-1,-4 25 0,-4 13 0,0 7 1,13 9-1,20 0 0,25 9 0,21-1 1,8-4-1,-17 0 0,-16-4 1,-17 4-2,1 9 2,-13 12-1,4 8 1,4 12-1,4 18 0,-4 15 1,-3 17-1,-6 30 0,-7 20 0,-21 0 0,-33-9 1,-29 9-1,-37 25 0,-30 33 1,-7 4-1,-13-8 0,-13-21 0,-7-17 0,-1-8 1,21-12-1,29-25 0,33-33 1,17-33-1,-1-38 0,-36-87 1,-75-214-2,-29-266 2,33-141-1</inkml:trace>
    </iact:actionData>
  </iact:action>
  <iact:action type="add" startTime="76028">
    <iact:property name="dataType"/>
    <iact:actionData xml:id="d31">
      <inkml:trace xmlns:inkml="http://www.w3.org/2003/InkML" xml:id="stk31" contextRef="#ctx0" brushRef="#br0">21318 16615 0,'0'0'2,"0"0"1,0 0 12,0 0-12,0 0 6,74-13 0,5 17 1,41 0-1,37 1 1,38-1 0,20-8-1,33 4-1,0 0 2,-4 0-1</inkml:trace>
    </iact:actionData>
  </iact:action>
  <iact:action type="add" startTime="78382">
    <iact:property name="dataType"/>
    <iact:actionData xml:id="d32">
      <inkml:trace xmlns:inkml="http://www.w3.org/2003/InkML" xml:id="stk32" contextRef="#ctx0" brushRef="#br0">22091 13327 0,'0'0'6,"0"0"5,0 0-3,0 0 1,0 0 0,0 0 1,0 46-1,5-38 0,-1 0 1,0 1-1,4-1 0,0 0 0,5-4 1,3 0-1,9 1 0,12-5 1,17 4-1,21 0 0,3 4 0,9 5 1,-4-5 0,-4-4 4,-9-4-8,-4-4 4,4 0-1,5-5 0,-9 5 0,-4 0 0,-8 4 1,-4 0-1,-9 0 1,-12 4-1,0-4 1,-17 0-1,1 0-1,-5 0 0,0 0 1,-4 0 0,1 0 0,-1 0 0,0 0 1,0 0 0,0 0-2,-4-4 2,0 4-1,0 0 0,0 0 1,-91-25-1,37 21 1,1 4-1,-1 4 0,4 0 0,9 1 0,8-1 1,4 0-1,4 0 0,4 0 1,5 0-1,-1 0 0,9-4 1,-1 0-2,5 0 2,0 0-1,0 0 0,4 0 0,0 0 1,0 0-1,0 0 0,0 0 1,83-8-1,-46 4 0,-4 0 1,-4 0-1,-4 0 0,-9 4 0,-3 0 1,-1 0-1,-3 0 1,-1 0-1,-4 0 0,0 0 0,0 0 1,0 0-1,-4 0 0,0 0 0,0 0 0,0 0 1,0 0-1,0 0 0,-115 0 1,52-5-1,-3 1 0,-4 0 1,-5 0-1,5 4 0,4 4 1,4 0-1,8 0 0,9 1 0,7-1 1,18 0-1,-5-4 0,8 0 0,9-4 0,8 0 0,0 4 1</inkml:trace>
    </iact:actionData>
  </iact:action>
  <iact:action type="add" startTime="100680">
    <iact:property name="dataType"/>
    <iact:actionData xml:id="d33">
      <inkml:trace xmlns:inkml="http://www.w3.org/2003/InkML" xml:id="stk33" contextRef="#ctx0" brushRef="#br0">23358 13294 0,'0'0'3,"0"0"-2,0 0 9,-42 0-1,30 0 1,-5 0-1,1 0 0,-1 0 0,-4 0 1,-3 0-1,-14 0 0,-3 0 0,-9 4 0,1 0 1,-1 0-1,9 1 0,8-1 2,4-4 1,4 0-4,4 0 1,5 0-1,-1 0 4,0-4-4,1-1-1,-5-3 2,-4-4 1,-33-30-1,-41-45 0,-25-37 1,12-4-1,46 41 0,25 29 1,16 12-1,8 5 0,1 4 1,3-5-1,1 1 0,4-5 0,4-3 0,4-1 0,4-4 1,12-4 0,13-8-1,17 0 0,8 4 1,3 8-1,-3 17 0,-8 8 0,-9 8 1,-8 8-1,-8 5 0,-1 0 1,1 4-2,4 0 4,4-1-5,-4 5 3,4 0-2,4 0 3,0 0-3,0 0 2,4 0-1,0 0 1,-4 0-2,5 5 2,3 3-1,13 8 0,8 13 1,12 13-1,-3 8 0,-13-1 0,-13-3 1,-8-5-1,-4-4 0,-4 1 1,0-5-2,0 4 2,0 0-1,-4 1 1,-4-1-1,-9-4 1,-3-4-2,-5 0 2,0-4 0,0-5-1,-4 1 0,0 0 0,0 0 0,-4 3 1,0 5 0,-5 9-2,-3 11 2,-5 18-1,-7 15 0,-10 1 0,-7-8 1,-4-13 0,-1-12-2,5-13 1,3-8 0,1-4 1,4-9-1,0 1 1,8-5-1,-12-4 0,8-8 0,-4-4 0</inkml:trace>
    </iact:actionData>
  </iact:action>
  <iact:action type="add" startTime="103305">
    <iact:property name="dataType"/>
    <iact:actionData xml:id="d34">
      <inkml:trace xmlns:inkml="http://www.w3.org/2003/InkML" xml:id="stk34" contextRef="#ctx0" brushRef="#br0">22737 15497 0,'0'0'6</inkml:trace>
    </iact:actionData>
  </iact:action>
  <iact:action type="add" startTime="105300">
    <iact:property name="dataType"/>
    <iact:actionData xml:id="d35">
      <inkml:trace xmlns:inkml="http://www.w3.org/2003/InkML" xml:id="stk35" contextRef="#ctx0" brushRef="#br0">23432 16188 0</inkml:trace>
    </iact:actionData>
  </iact:action>
  <iact:action type="add" startTime="105401">
    <iact:property name="dataType"/>
    <iact:actionData xml:id="d36">
      <inkml:trace xmlns:inkml="http://www.w3.org/2003/InkML" xml:id="stk36" contextRef="#ctx0" brushRef="#br0">22998 16329 0,'0'0'8,"0"0"0,0 0 2,0 0-1,0-71 1,-21-24-1,-8-50 0,-8-33 0,12 50 1,8 37-1,5 21 0,-1 12 1,9 4-1,0 4 0,8-4 1,5-8-1,11-12 0,18-13 1,15 4-1,9 8 0,5 17 0,-9 13 1,-13 12-1,-4 4 0,-8 8 0,-4 0 0,-4 5 1,4-1-1,4 1 0,13-1 1,16 5-1,12 3 0,13 5 1,-4 4-1,-9 4 0,-7 0 1,-9 1-1,-9 3 0,-3-4 0,-1 4 1,1 1-1,-13-1 1,0 0-2,0 0 2,-4 5-1,0-1 0,0 5 0,12 16 1,13 21-1,12 20 0,1 17 1,-14-4-1,-15-16 0,-14-13 1,-11-17-1,-9-12 0,-4-4 0,0 0 1,-4 0-1,0 12 0</inkml:trace>
    </iact:actionData>
  </iact:action>
  <iact:action type="add" startTime="106023">
    <iact:property name="dataType"/>
    <iact:actionData xml:id="d37">
      <inkml:trace xmlns:inkml="http://www.w3.org/2003/InkML" xml:id="stk37" contextRef="#ctx0" brushRef="#br0">24293 16126 0,'0'0'6,"0"0"4,-54 46-1,8-5 0</inkml:trace>
    </iact:actionData>
  </iact:action>
  <iact:action type="add" startTime="106116">
    <iact:property name="dataType"/>
    <iact:actionData xml:id="d38">
      <inkml:trace xmlns:inkml="http://www.w3.org/2003/InkML" xml:id="stk38" contextRef="#ctx0" brushRef="#br0">23515 16648 0,'0'0'8,"0"0"0,0 0 1,0 0 0,-29-104 1</inkml:trace>
    </iact:actionData>
  </iact:action>
  <iact:action type="add" startTime="106523">
    <iact:property name="dataType"/>
    <iact:actionData xml:id="d39">
      <inkml:trace xmlns:inkml="http://www.w3.org/2003/InkML" xml:id="stk39" contextRef="#ctx0" brushRef="#br0">23713 13505 0,'0'0'6,"0"0"3,0 0 1,0 0-1,0 0 0,0 0 0,0 0 1,0 0-1,0 0 0,42-12 1,-22 12-1,9 0 0,13 4 1,12 0-1,3 0 0,1 0 0,4-4 1,5-4-1,11 0 1,5 0 1,4 4-2,-4 4 1,-9 0-1,-8 4 1,-12-3-2,-8-1 2,-9 0-1,-8-4 0,-4 0 1,-9 0-1,1 0-2,-5 0 2,-4 0 0,1 0 1,-1 0-1,-4 0 1,4 0-2,-8 0 2,4 0-1,1 0 0,-5 0 1,0 0-1,0 0 0,0 0 1,-79-29-1,-29 0 0,-7 8 1,11 9-1,17-1 0,13 1 0,8 0 1,12-1-1,8 5 1,5 0-1,12 3 0,8 1 0,5 4 0,7-4 0,-3 4 1,8 0-1,0 0 0,0 0 1,4 0-2,4 0 2,-4 0-1,0 0 0,66 21 1,-12-13-1,4 0 0,0-3 1,-5-1-1,-7 0 0,-21 0 1,-5-4-1,-3 0 1,-9 0-2</inkml:trace>
    </iact:actionData>
  </iact:action>
  <iact:action type="add" startTime="107496">
    <iact:property name="dataType"/>
    <iact:actionData xml:id="d40">
      <inkml:trace xmlns:inkml="http://www.w3.org/2003/InkML" xml:id="stk40" contextRef="#ctx0" brushRef="#br0">22054 13476 0,'0'0'6,"0"0"4,0 0-1,0 0 0,0 0 0,0 0 0,0 0 1,0 0-1,0 0 0,0 0 1,42 25-1,-22-29 0,22 0 0,28 0 0,25 0 1,25-1-1,8-3 2,5-4-3,3-9 1,-16 9 1,-29 3-1,-16 5 1,-21 4-1,-9 0 0,-8 4 0,-8 0 1,-4 1-1,-4-5 0,-5 0 0,-3 0 1,-5 0-2,-4 0 2,0 0-1,0 0 1,-4 0-1,0 0 0,0 0 0,-95-25 1,13 21-1,-1 4 0,4 4 1,13 0-1,16 0 1,13 0-1,8 0 0,8 0 0,9 1 0,4-5 1,8 0-1,0 0 0,0 0 0,0 0 1,0 0-1,0 0 0,120-9 1,-46 9-1,9 9 1,0-1-1,-5 0 0,5-8 0,33-16 0,54-18 1</inkml:trace>
    </iact:actionData>
  </iact:action>
  <iact:action type="add" startTime="110688">
    <iact:property name="dataType"/>
    <iact:actionData xml:id="d41">
      <inkml:trace xmlns:inkml="http://www.w3.org/2003/InkML" xml:id="stk41" contextRef="#ctx0" brushRef="#br0">22865 16263 0,'0'0'2,"0"0"1,0 0 12,0 0-13,0 0 7,0 0 0,0 0 1,66-13-1,5 21 0,24 9 1,17 4-1,24 4 2,17 8-3,13 0 1,-5-4 0,-20-13 1,-13-7-1,-8-5 1,-12 4-1,-26 5 0,-24-5 0,-16 0 0</inkml:trace>
    </iact:actionData>
  </iact:action>
  <iact:action type="add" startTime="111369">
    <iact:property name="dataType"/>
    <iact:actionData xml:id="d42">
      <inkml:trace xmlns:inkml="http://www.w3.org/2003/InkML" xml:id="stk42" contextRef="#ctx0" brushRef="#br0">22195 13418 0,'0'0'6,"0"0"4,0 0-1,-12 50 0,32-29 1,26 12-1,36 8 0,26-4 0,4-3 1,12-10 0,12-3 1,5 0-1,-13-9-1,-8-8 0,0-8 1,25-8-2,12-9 3,5-16-3,-9-34 2</inkml:trace>
    </iact:actionData>
  </iact:action>
  <iact:action type="add" startTime="121855">
    <iact:property name="dataType"/>
    <iact:actionData xml:id="d43">
      <inkml:trace xmlns:inkml="http://www.w3.org/2003/InkML" xml:id="stk43" contextRef="#ctx0" brushRef="#br0">11967 8756 0,'0'0'8,"0"0"0,0 0 3,0 0-4,0 0 3,0 0-1,0 0 0,0 0 1,0 0-1,0 0 0,0 0 0,0 0 1,0 0-1,0 0 0,0 0 1,0 0-1,0 0 0,0 0 0,46-33 1,-21 33-1,8 4 0,16-4 1,18 0-1,15-12 0,22-13 0</inkml:trace>
    </iact:actionData>
  </iact:action>
  <iact:action type="add" startTime="122484">
    <iact:property name="dataType"/>
    <iact:actionData xml:id="d44">
      <inkml:trace xmlns:inkml="http://www.w3.org/2003/InkML" xml:id="stk44" contextRef="#ctx0" brushRef="#br0">13250 8636 0,'0'0'7,"0"0"2,0 0 0,0 0 1,0 0-1,45-12 0,-28 8 1,4 0-1,-1-1 0,1 1 0,4 0 1,4 4-1,4 0 0,21 0 1,8 0-1,12 0 0,-3 0 2,-5 0-3,-12 0 1,-9 0 1,-4 0-1,-7-4 0,7-13 0,21-16 0</inkml:trace>
    </iact:actionData>
  </iact:action>
  <iact:action type="add" startTime="130928">
    <iact:property name="dataType"/>
    <iact:actionData xml:id="d45">
      <inkml:trace xmlns:inkml="http://www.w3.org/2003/InkML" xml:id="stk45" contextRef="#ctx0" brushRef="#br0">6560 15004 0,'0'0'2,"0"0"2,0 0 5,0 0-1,0 0 1,0 0 0,0 0 0,41-12 0,5 3 1,8 1 0,-1 0-1,5-1 0,4-3 1,17-5-1,16-3 1,17-5-1,12 0 0,-12 0 1,-13 0-1,-12 1 0,-13-1 1,-3 8-1,-1 1 0,0 3 0,1 5 1,-1 0-1,-8 3 1,0 1-1,0 0 0,0-4 0,0 4 0,9 0 1,3-1-1,1 1 0,-5 4 1,-4 0-1,-8 0 0,0 0 0,-8-4 0,-1-8 1</inkml:trace>
    </iact:actionData>
  </iact:action>
  <iact:action type="add" startTime="143087">
    <iact:property name="dataType"/>
    <iact:actionData xml:id="d46">
      <inkml:trace xmlns:inkml="http://www.w3.org/2003/InkML" xml:id="stk46" contextRef="#ctx0" brushRef="#br0">14851 8653 0,'0'0'1,"0"0"1,0 0 7,0 0 1,0 0-1,0 0 0,0 0 1,0 0-1,0 0 0,0 0 0,0 0 1,0 0-1,0 0 0,0 0 1,0 0-1,50 0 0,-13 0 1,13 0-1,16-4 0,-8 4 0,0 0 1,-9 0-1,-3 0 0,-5 0 2,1 0-3,-5 0 1,-4 0 0,0 4 1,0 0-1</inkml:trace>
    </iact:actionData>
  </iact:action>
  <iact:action type="add" startTime="143778">
    <iact:property name="dataType"/>
    <iact:actionData xml:id="d47">
      <inkml:trace xmlns:inkml="http://www.w3.org/2003/InkML" xml:id="stk47" contextRef="#ctx0" brushRef="#br0">16357 8616 0,'0'0'6,"0"0"3,0 0 1,0 0-1,0 0 0,0 0 1,0 0-1,0 0 0,0 0 0,0 0 0,46 0 1,-30 0-1,5 0 1,16 4-1,13 0 0,4 0 0,3 0 1,-7 0-1,-4 0 0,-13 1 1,-4-5-1,-5 0 2,1 0-3,-4 0 1,0 0 1,-1 0-1,1 0 0,-4 0 0,-1 4 1,1-4-1,-5 0-1,1 0 2,-5 0 0,0 4-1,0 0 0,5 4 0</inkml:trace>
    </iact:actionData>
  </iact:action>
  <iact:action type="add" startTime="159910">
    <iact:property name="dataType"/>
    <iact:actionData xml:id="d48">
      <inkml:trace xmlns:inkml="http://www.w3.org/2003/InkML" xml:id="stk48" contextRef="#ctx0" brushRef="#br0">18442 8570 0,'0'0'3,"0"0"-3,0 0 10,0 0-1,0 0-1,0 0 2,0 0 0,0 0-1,0 0 0,0 0 0,0 0 1,0 0-1,0 0 0,0 0 0,0 0 1,0 0-1,0 0 0,0 0 0,0 0 1,0 0-1,0 0 1,0 0-1,0 0 0,62 29 0,-20-21 0,16 1 0,20 3 1,1-4-1,-9 1 0,-12-1 2,-8-4-3,-17 0 1,-4 0 1,-8 0-1,-5 0 1,-3-4-2,-5 0 2,0 0-1,0 0 0,-4 0 0,1 0 1,-1 0-1,0 5 1,0-1 0,0 0-3,-4 0 3,0 0-1,0-4 1,0 0-1,0 0 0,0 0 0,0 0 1,0 0-1,0 0 0,-91 0 1,79 0-1,-1 0 0,5 0 1,0 0-2,0 0 2,-1 0-1,5 0 0,0 0 0,0 0 1,4 0-1,-8 0 0,3 0 1,1 0-2,0 0 2,0 0-1,0 0 1</inkml:trace>
    </iact:actionData>
  </iact:action>
  <iact:action type="add" startTime="161553">
    <iact:property name="dataType"/>
    <iact:actionData xml:id="d49">
      <inkml:trace xmlns:inkml="http://www.w3.org/2003/InkML" xml:id="stk49" contextRef="#ctx0" brushRef="#br0">20391 8686 0,'0'0'6,"0"0"4,0 0-2,66 0 2,-20 0-1,28 4 0,17 0 1,9 0-1,-5-4 3,-17 0-4,-16 0 1,-12 0 1,-13-4-1,-4-4 1,0-17-2</inkml:trace>
    </iact:actionData>
  </iact:action>
  <iact:action type="add" startTime="167521">
    <iact:property name="dataType"/>
    <iact:actionData xml:id="d50">
      <inkml:trace xmlns:inkml="http://www.w3.org/2003/InkML" xml:id="stk50" contextRef="#ctx0" brushRef="#br0">17714 3842 0,'0'0'2,"0"0"1,0 0 5,0 0 2,-70 25-1,4-9 0,-21 17 1,-13 17-1,-3 24 2,12 26-1,17 16 0,11 0-1,14-13 0,7-8 0,1-3 1,4-1-1,0-4 1,8-5 0,8-7-2,13-17 2,16-8-2,0-5 1,13 5 1,8 4 0,4 4-1,12 8 1,30 0-1,33-12 0,20-13 0,0-20 0</inkml:trace>
    </iact:actionData>
  </iact:action>
  <iact:action type="add" startTime="168055">
    <iact:property name="dataType"/>
    <iact:actionData xml:id="d51">
      <inkml:trace xmlns:inkml="http://www.w3.org/2003/InkML" xml:id="stk51" contextRef="#ctx0" brushRef="#br0">19597 3511 0,'0'0'7,"0"0"2,0 0 0,0 0 1,0 0-1,0 0 0,0 0 0,45 33 1,-28-17-1,3 1 0,1 8 0,8 8 1,8 16-1,5 9 0,3 17 0,-3 16 2,-5-8-2,-8 0 0,-9-17 0,1-8 0,0 0 1,-9-9-1,5 9 0,-1 9 0,-3 15 0,-13 10 1,-17 15-1,-8 5 1,-4 0-1,-4-13 0,0-8 0,-25 9 1,-33 11-1,-37 5 0,-17-8 0,29-29 1,38-21-1</inkml:trace>
    </iact:actionData>
  </iact:action>
  <iact:action type="add" startTime="168795">
    <iact:property name="dataType"/>
    <iact:actionData xml:id="d52">
      <inkml:trace xmlns:inkml="http://www.w3.org/2003/InkML" xml:id="stk52" contextRef="#ctx0" brushRef="#br0">16849 6053 0,'0'0'6,"0"0"4,0 0-1,0 0 1,0 0-1,54-9 0,-21 5 1,13 0-1,8 0 0,4 0 0,8 4 1,12-4-1,13-5 1,13 1 1,20 0-1,25 0-2,12-5 3,9-8-3,12-3 2,12-5 0,1 4-1,24 4 1,21-4-2,-4 13 2,25 20-2,-1 0 2,-32 9-2,-26 4 2</inkml:trace>
    </iact:actionData>
  </iact:action>
  <iact:action type="add" startTime="170080">
    <iact:property name="dataType"/>
    <iact:actionData xml:id="d53">
      <inkml:trace xmlns:inkml="http://www.w3.org/2003/InkML" xml:id="stk53" contextRef="#ctx0" brushRef="#br0">16299 3833 0,'0'0'6,"0"0"4,0 0 1,0 0-3,-4 42 1,0 32 0,0 67 0,-4 66 2,8 21-2,0 8 0,0-25 0,0-16 0,8-21 1,0-30-1,4-19 0,1-30 1,-5-25-1,0-20 0,-3-17 1,-5-12-2</inkml:trace>
    </iact:actionData>
  </iact:action>
  <iact:action type="add" startTime="170413">
    <iact:property name="dataType"/>
    <iact:actionData xml:id="d54">
      <inkml:trace xmlns:inkml="http://www.w3.org/2003/InkML" xml:id="stk54" contextRef="#ctx0" brushRef="#br0">17118 3304 0,'0'0'8,"0"0"0,62-9 2,67-7-1,78-17 0,53-9 2,13 1-3,-8-9 2,-21 0-1,-20 9 1,-5-9-1,-16 1 0,-13 15 0,-25 18 0,-24 16 1,-9 0-1,-12 16 0,-16-7 0,-21 7 1,-25-7-1,-17-1 0,-12 0 1,-8-8-1,-5 8 0,1 1 0,-5 7 0,1 17 1,-5 50 0,-16 91-1,-34 133 0,-41 65 0,1-24 1,11-75-1,26-70 0,8-54 0,16-41 0,13-25 1,8-17-1,0-12 0,4-9 1,0-3-1,0-5 0,0-8 1,4 0-1</inkml:trace>
    </iact:actionData>
  </iact:action>
  <iact:action type="add" startTime="171303">
    <iact:property name="dataType"/>
    <iact:actionData xml:id="d55">
      <inkml:trace xmlns:inkml="http://www.w3.org/2003/InkML" xml:id="stk55" contextRef="#ctx0" brushRef="#br0">20788 4711 0,'0'0'5,"0"0"4,0 0 1,0 0-1,42-8 1,11-9-1,38-16 0,29-8 1,17 4 2,-1 3-3,-3 5 2,-26 5 1,-28 3-7,-25 4 4,-21 9 4,-8 4-9,-9 0 6,-3 0-1,-5 0 1</inkml:trace>
    </iact:actionData>
  </iact:action>
  <iact:action type="add" startTime="171581">
    <iact:property name="dataType"/>
    <iact:actionData xml:id="d56">
      <inkml:trace xmlns:inkml="http://www.w3.org/2003/InkML" xml:id="stk56" contextRef="#ctx0" brushRef="#br0">21392 4090 0,'0'0'1,"0"0"0,0 0-1,0 0 3,0 0 7,0 0-1,0 0 1,25 75-1,-29 8 0,-13 66 0,-7 58 2,-1 0-2,12-34 0,5-32 0,4-17 0</inkml:trace>
    </iact:actionData>
  </iact:action>
  <iact:action type="add" startTime="171960">
    <iact:property name="dataType"/>
    <iact:actionData xml:id="d57">
      <inkml:trace xmlns:inkml="http://www.w3.org/2003/InkML" xml:id="stk57" contextRef="#ctx0" brushRef="#br0">21967 6007 0,'0'0'7,"0"0"2,0 0 0,83-8 0,50-9 0,65-3 0,38-9 3,0 0-2,-29 4 0,-29 4-1,-30 9 0,-7 3 0,12-3 1</inkml:trace>
    </iact:actionData>
  </iact:action>
  <iact:action type="add" startTime="181488">
    <iact:property name="dataType"/>
    <iact:actionData xml:id="d58">
      <inkml:trace xmlns:inkml="http://www.w3.org/2003/InkML" xml:id="stk58" contextRef="#ctx0" brushRef="#br0">8509 14735 0,'0'0'2,"0"0"-1,0 0 9,0 0-1,0 0 0,0 0 0,0 0 1,0 0-1,0 0 1,0 0-1,0 0 0,41-4 1,-37 0-2,0 4 2,0-5-1,0 5 0,1-4 1,3 0-1,4 0 0,1 4 0,7-4 1,5 4-1,8 0 0,9 0 0,3 4 1,9 0 0,8 4-2,4 1 2,9-1 1,20 4-3,12-3 1,5-1 0,-4 0 0,-13 1 1,-8-1-1,-17 0 0,-8 0 1,4-3-2,9-1 2,3 0-1,-3 0 0,-9 0 1,-12-4-1,-4 0 0,-9 0 1,-8 0-1,-4 0 1,0 0-1,0 4 0,0 0 0,0 5 0,4-1 0,0 0 1,13 1-1,7-1 0,18 0 1,16 0-1,8 1 0,0-1 1,-8 0-1,-9 0 0,5 1 0,8-1 1,17 4-1,8-3 1,-9 3-1,-12 1 1,-20-5-1,-17 0 0,-9-4 0,1 0 1,4 1 8,0-5-15,20 0 5,13-5 0,8 1 1,-8 0 0,-13 4 2,-12 0-3,-8-4 1,-4 0 0,0 0 2,7 0-3,18-5 2,16 1 0,-4 4-2,4 0 2,-8 4-2,-9 0 2,-12 0-1,4 0 0,-4 0 1,9 0-1,3 0 0,9 0 1,4 0-1,-13 4 0,1 0 1,-1 0-2,-3 0 3,-5-4-3,8 0 1,9 0 0,0 0 1,-5 0-1,-3 4 0,-9 1 1,-8-1-1,-8 0 1,3 0-1,-7 0 0,4-4 0,12 0 0,12-4 1,9 0 0,8 4-2,-8 0 2,-9 0-1,-8 4 0,-20 0 0,-1 0 1,-7-4-1,-5 0 0,0 0 0,0 0 1,4-4-1,0 4 0,1 0 1,-1-4 0,0 4-2,-4 0 3,0 0-3,-8 0 1,0 0 0,-4 0 1,-5 0-2,-3 0 2,3 0-1,-12 0 1,4 0-2,-3 0 3,-1 0-3,0 0 1,0 0 1,0 0-1,0 0-1,0 0 2,-4 0 1,0 0-4,0 0 3,0 0 0,0 0-2,0 0 1,0 0 3,0 0-4,0 0 0,0 0 2,0 0-1,0 0 1,0 0 0,0 0-3,0 0 3,-91 0 0,71 4-1,-9 0 1,4 0-2,-4 1 3,4-1-3,0 0 1,1-4 2,-1 0-4,0 0 3,0 0 0,-4 0-1,-4 0 0,-8 0 0,-9 0 1,-8 0-1,-4 0 0,-4 4 1,0 0-1,8 0 0,8 0 0,9 1 1,8-1-1,-1-4 0,5 0 1,1 0-1,3 0 0,-4 0 0,-4 0 1,-9 0-1,-3 0 1,-5-4-2,0-1 2,1 1-1,-1 4 0,1-4 0,3 4 2,5 0-3,-1 0 1,5-4 1,4 0-2,0 0 3,-4-5-3,-5 1 1,-12-4 1,-12-1 0,-12 1-2,-9-1 2,-4 5-2,8 0 2,8 0 0,9-1-1,4-3 1,-8 4-1,-13-1-1,-12 5 2,-13 0-1,-3 0 1,11 0-2,5-4 3,-8-1-3,-21 1 1,-21-4 1,0-5-1,25-4 0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6T01:35:22.4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3868">
    <iact:property name="dataType"/>
    <iact:actionData xml:id="d0">
      <inkml:trace xmlns:inkml="http://www.w3.org/2003/InkML" xml:id="stk0" contextRef="#ctx0" brushRef="#br0">6800 16759 0,'0'0'3,"0"0"-3,0 0 10,74 0-1,9 5 0,45-1 1,34 0 0,16-4 0,-1 0 1,6 0-3,3 4 2,8 0-1,1 0 0,-1-4 0,21 4 0,0 1 1,-4-10-1,-8 5 2,4 0-3,-4-4 1,4 0 1,8 4-1,-4 0 0,0-4 0,4 0 1,0 4-1,4-4 1,1 0-1,-9 4 0,-5-5 0,5 1 0,-4 0 1,4 4-1,0-4 4,0 0-8,-8 4 6,0-4-3,4-5 2,-5 5-1,-3-4 0,4-4 1,-9 3-1,-8 1 2,-4 0-3,0 4 2,0 0-2,5 4 1,7-5 1,5 1-1,-1 4 1,9-4-1,4 0 1,0 4-2,0 0 2,0-8-1,0 4 0,4-1 0,13-3 1,-5 0 0,-12 0-1,21-13 1,29-8-2</inkml:trace>
    </iact:actionData>
  </iact:action>
  <iact:action type="add" startTime="78899">
    <iact:property name="dataType"/>
    <iact:actionData xml:id="d1">
      <inkml:trace xmlns:inkml="http://www.w3.org/2003/InkML" xml:id="stk1" contextRef="#ctx0" brushRef="#br0">7685 15952 0,'0'0'1,"0"0"1,0 0 17,0 0-19,0 0 9,95 54 0,-4-17 1,13-4-1</inkml:trace>
    </iact:actionData>
  </iact:action>
  <iact:action type="add" startTime="79635">
    <iact:property name="dataType"/>
    <iact:actionData xml:id="d2">
      <inkml:trace xmlns:inkml="http://www.w3.org/2003/InkML" xml:id="stk2" contextRef="#ctx0" brushRef="#br0">10366 16035 0,'0'0'7,"0"0"2,0 0 1,0 0-1,0 0 0,0 0 0,0 0 1,0 0-1,0 0 0,50 29 0,-5-17 1,22 5-1</inkml:trace>
    </iact:actionData>
  </iact:action>
  <iact:action type="add" startTime="79959">
    <iact:property name="dataType"/>
    <iact:actionData xml:id="d3">
      <inkml:trace xmlns:inkml="http://www.w3.org/2003/InkML" xml:id="stk3" contextRef="#ctx0" brushRef="#br0">11951 16047 0,'0'0'7,"0"0"5,0 0-5,0 0 2,0 0 0,0 0 1,70 62-1,-8-24 0,21-5 1,12-4-1,-4-13 0,-12-16 2</inkml:trace>
    </iact:actionData>
  </iact:action>
  <iact:action type="add" startTime="80285">
    <iact:property name="dataType"/>
    <iact:actionData xml:id="d4">
      <inkml:trace xmlns:inkml="http://www.w3.org/2003/InkML" xml:id="stk4" contextRef="#ctx0" brushRef="#br0">14164 16035 0,'0'0'6,"0"0"2,0 0 2,0 0-1,0 0 1,0 0-1,0 0 0,0 0 0,0 0 1,4 50-1,5-9 0,3 13 0</inkml:trace>
    </iact:actionData>
  </iact:action>
  <iact:action type="add" startTime="80589">
    <iact:property name="dataType"/>
    <iact:actionData xml:id="d5">
      <inkml:trace xmlns:inkml="http://www.w3.org/2003/InkML" xml:id="stk5" contextRef="#ctx0" brushRef="#br0">16953 15799 0,'0'0'8,"0"0"9,0 0-16,0 0 8,0 0 1,0 0-1</inkml:trace>
    </iact:actionData>
  </iact:action>
  <iact:action type="add" startTime="87173">
    <iact:property name="dataType"/>
    <iact:actionData xml:id="d6">
      <inkml:trace xmlns:inkml="http://www.w3.org/2003/InkML" xml:id="stk6" contextRef="#ctx0" brushRef="#br0">11996 17128 0,'0'0'2,"0"0"1,0 0 6,0 0-1,0 0 2,0 0-1,0 0 1,0 0-1,0 0 0,-58 41 1,21-28-1,-17 3 0,-16 5 1,-13 12-1,-4 4 0,-8 13 2,0 12-3,0 9 2,-8 7-1,-5 1 0,-8 4 0,9-5 1,20-15-1,29-18 0,16-16 0,18-8 1,3-5-1,8-3 1,5-5-1,0 0-1,4-4 3,4 1-3,0-1 1,8 8 1,21 21 0,25 17-1,20 20 0,21 9 0,13-4 1,4-13 0,-5-13-2,-20-16 2,-17-8-1,-16-8 0,-4-1 1,-5 1-1,1-1 0,4 5 1,-1-4-1,-7-1 0,-5-3 0,-4-5 1,-8-8-1,0-21 0</inkml:trace>
    </iact:actionData>
  </iact:action>
  <iact:action type="add" startTime="87784">
    <iact:property name="dataType"/>
    <iact:actionData xml:id="d7">
      <inkml:trace xmlns:inkml="http://www.w3.org/2003/InkML" xml:id="stk7" contextRef="#ctx0" brushRef="#br0">11818 17799 0,'0'0'6,"0"0"3,0 0 2,0 0-3,0 0 2,0 0-1,0 0 1,54 33-2,-29-4 1</inkml:trace>
    </iact:actionData>
  </iact:action>
  <iact:action type="add" startTime="88791">
    <iact:property name="dataType"/>
    <iact:actionData xml:id="d8">
      <inkml:trace xmlns:inkml="http://www.w3.org/2003/InkML" xml:id="stk8" contextRef="#ctx0" brushRef="#br0">16150 17612 0,'0'0'6,"0"0"4,0 0-1,0 0 1,0 0-1,0 0 0,0 0 1,0 0-1,0 0 0,0 0 0,66 0 1,-3 13-1,23 12 1,22 8-1,16 12 2,4 1-3,1-1 2,-18-7-1,-24-9 0,-21-9 0,-16 1 0,-13-4 1,-8-5-1,-4 5 1,-4-5-2,-9 0 2,-4 1-1,-8-1 0,-12 9 1,-33 25-1,-59 32 1,-61 38-2,-13 0 2,20-17-1,26-16 1,33-17-1,16-8 0,25-8 2,17-9-4,12-7 3,12-10-1</inkml:trace>
    </iact:actionData>
  </iact:action>
  <iact:action type="add" startTime="89274">
    <iact:property name="dataType"/>
    <iact:actionData xml:id="d9">
      <inkml:trace xmlns:inkml="http://www.w3.org/2003/InkML" xml:id="stk9" contextRef="#ctx0" brushRef="#br0">16047 18192 0,'0'0'7,"0"0"2,0 0 0,0 0 1,0 0-1,0 0 0,83 8 0,-1 13 1,18 4-1</inkml:trace>
    </iact:actionData>
  </iact:action>
  <iact:action type="add" startTime="90199">
    <iact:property name="dataType"/>
    <iact:actionData xml:id="d10">
      <inkml:trace xmlns:inkml="http://www.w3.org/2003/InkML" xml:id="stk10" contextRef="#ctx0" brushRef="#br0">12716 17617 0,'0'0'8,"0"0"0,0 0 3,0 0-4,0 0 2,0 0 1,0 0-1,0 0 0,0 0 1,-49-9-1,40 9 0,1-4 1,4 4-1,0 0 0,0-4 1,4 0-1,0 4 0,0 0 1,0 0-1,0 0 0,132 4 1,-66 0-1,17 4 0,0 5 0,16-1 1,17 1 0,4-5 1,-13-4-1,-32-4-2,-17 0 2,-17 0-1,-12 0 0,-8 0 1,0 0-1,-13 0-2,4 0 2,1-4 1,-1 0-2</inkml:trace>
    </iact:actionData>
  </iact:action>
  <iact:action type="add" startTime="91088">
    <iact:property name="dataType"/>
    <iact:actionData xml:id="d11">
      <inkml:trace xmlns:inkml="http://www.w3.org/2003/InkML" xml:id="stk11" contextRef="#ctx0" brushRef="#br0">12675 18432 0,'0'0'7,"0"0"2,0 0 0,0 0 1,0 0-1,0 0 0,0 0 1,16 50-1,18-42 0,11-4 0,5 0 1,3 1-1,14-1 0,11 4 1,22 4 0,7-3 1,1-5-2,-5-8 0,-12-5 0,-16 1 1,-17 0 0,-9 4-1,1 0 0,-13-1 1,0-7-2,1-9 2</inkml:trace>
    </iact:actionData>
  </iact:action>
  <iact:action type="add" startTime="91506">
    <iact:property name="dataType"/>
    <iact:actionData xml:id="d12">
      <inkml:trace xmlns:inkml="http://www.w3.org/2003/InkML" xml:id="stk12" contextRef="#ctx0" brushRef="#br0">12782 18097 0,'0'0'8,"0"0"0,0 0 1,0 0 0,0 0 1,46 16-1,-9 9 0,9 8 0,12 5 1,8-1-1,17 0 0</inkml:trace>
    </iact:actionData>
  </iact:action>
  <iact:action type="add" startTime="91941">
    <iact:property name="dataType"/>
    <iact:actionData xml:id="d13">
      <inkml:trace xmlns:inkml="http://www.w3.org/2003/InkML" xml:id="stk13" contextRef="#ctx0" brushRef="#br0">14727 17865 0,'0'0'6,"0"0"3,0 0 1,0 0-1,0 0 0,54 4 1,-21-4-1,4 0 0,0 0 1,1 0-1,3 0 0,9 4 0,3 0 1,1 5-1,0-1 2,-4 0 0,-5 0-2,-4 1 0,1 3 0,-9-4 0,-4 1 0</inkml:trace>
    </iact:actionData>
  </iact:action>
  <iact:action type="add" startTime="92321">
    <iact:property name="dataType"/>
    <iact:actionData xml:id="d14">
      <inkml:trace xmlns:inkml="http://www.w3.org/2003/InkML" xml:id="stk14" contextRef="#ctx0" brushRef="#br0">14470 18623 0,'0'0'6,"0"0"3,0 0 1,63 0-1,-22 0 0,9 0 1,3 0-1,1 0 0,0 0 1,0 0-1,4 0 0,8 0 2,4 0-1,9 4-1,4 0 1,-17 0-1,-4 0 1,-8 0-2,-13-4 3,-12 0-2,-4-4 0,-5-8 0,1-13 0</inkml:trace>
    </iact:actionData>
  </iact:action>
  <iact:action type="add" startTime="92655">
    <iact:property name="dataType"/>
    <iact:actionData xml:id="d15">
      <inkml:trace xmlns:inkml="http://www.w3.org/2003/InkML" xml:id="stk15" contextRef="#ctx0" brushRef="#br0">15244 18126 0,'0'0'6,"0"0"3,0 0 1,0 0-1,0 0 1,0 0-1,0 0 0,29 54 0,-12-30 1,3 1-1,9-8 0</inkml:trace>
    </iact:actionData>
  </iact:action>
  <iact:action type="add" startTime="96955">
    <iact:property name="dataType"/>
    <iact:actionData xml:id="d16">
      <inkml:trace xmlns:inkml="http://www.w3.org/2003/InkML" xml:id="stk16" contextRef="#ctx0" brushRef="#br0">4015 7009 0,'0'0'2,"0"0"-1,0 0 8,0 0 2,0 0-2,0 0 0,0 0 0,0 0 0,0 0 1,42-16-1,-9 11 0,12-3 0,17-4 0,21-5 1,-8 5-1,7 8 1,9 4 0,13 0-2,20-5 2,8-3-1,-8 0 0,5 4 0,20 0 1,16-5-1,38-7 0,24-5 1,-11 0-1,44 1 1,5 3-1,12 5 0,38 3 0,3 9 1,1-4-1</inkml:trace>
    </iact:actionData>
  </iact:action>
  <iact:action type="add" startTime="99716">
    <iact:property name="dataType"/>
    <iact:actionData xml:id="d17">
      <inkml:trace xmlns:inkml="http://www.w3.org/2003/InkML" xml:id="stk17" contextRef="#ctx0" brushRef="#br0">16916 7179 0,'0'0'6,"0"0"4,0 0-1,0 0 1,0 0-1,0 0 0,78 12 1,-3-12-1,45-4 0,29-4 0,29 0 2,20 3-3,9 1 2,21 0-1,-1 8 0,-3 5 1,7-5-1,1 4 0,16 0 0,46-12 1,58-4-1,70-5 0,62-7 1,78-13-1,47-9 0</inkml:trace>
    </iact:actionData>
  </iact:action>
  <iact:action type="add" startTime="100798">
    <iact:property name="dataType"/>
    <iact:actionData xml:id="d18">
      <inkml:trace xmlns:inkml="http://www.w3.org/2003/InkML" xml:id="stk18" contextRef="#ctx0" brushRef="#br0">10168 7212 0,'0'0'6,"0"0"4,82-12 0,22-5-1,61-4 0,55-8 2,53-16 0,0 3-2,12-3 0,9 3 0,12 5 1,21 4-1,25 8 0,20 4 1,-29 13 0</inkml:trace>
    </iact:actionData>
  </iact:action>
  <iact:action type="add" startTime="103926">
    <iact:property name="dataType"/>
    <iact:actionData xml:id="d19">
      <inkml:trace xmlns:inkml="http://www.w3.org/2003/InkML" xml:id="stk19" contextRef="#ctx0" brushRef="#br0">4814 5051 0,'0'0'2,"0"0"0,0 0 7,0 0 2,0 0-3,0 0 1,0 0 0,0 0 1,0 0-1,0 0 0,0 0 1,0 0-1,0 0 0,0 0 1,0 0-1,0 0 0,0 0 0,0 41 1,-4-33-1,-5 13 1,1 16-1,-4 25 0,-1 25 0,-3 33 1,-5 34 0,-8 40 1,0 46-1,9 13-1,11-13 0,5-16 0,12-1 0,17-12 0,12 5 2,9 24-1,-1 33-2</inkml:trace>
    </iact:actionData>
  </iact:action>
  <iact:action type="add" startTime="105561">
    <iact:property name="dataType"/>
    <iact:actionData xml:id="d20">
      <inkml:trace xmlns:inkml="http://www.w3.org/2003/InkML" xml:id="stk20" contextRef="#ctx0" brushRef="#br0">18558 5539 0,'0'0'7,"0"0"2,0 0 1,0 0-1,0 0-1,0 0 2,0 0-1,0 0 1,13 46-1,-9-38 0,0 0 1,-4 1-1,4 3 0,0 5 1,0 7-1,5 5 0,3 13 1,0 8-1,1 8 0,-9 8 1,-8 8 1,-4 5-3,-9-5 2,0-7 0,5-9-2,4-4 2,4 3 0,-1 14-2,1 24 2,-4 17-1,-13-4 0,9-22 1,0-19-2,3-13 3,5 12-2,0 33 0,4 25 0,0 25 0,4-4 1,4 4-1,5 13 0,-5 12 1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6T01:35:22.4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607">
    <iact:property name="dataType"/>
    <iact:actionData xml:id="d0">
      <inkml:trace xmlns:inkml="http://www.w3.org/2003/InkML" xml:id="stk0" contextRef="#ctx0" brushRef="#br0">5534 11605 0,'0'0'4,"0"0"-4,0 0 9,0 0 0,0 0 0,0 0 1,0 0-1,54-8 1,-9 8-1,25 0 0,21 0 1,21-9-1,4 1 1,8 4-2,4 4 2,5-4-1,3 0 0,1-1 1,-1 1-1,9 0 1,12 0-1,21 0 0,21 0 1,8 0-1,8 8 0,21 0 0,8-4 0,17 12 1,20 1-1,-4-1 1,21 13-1,-8-4 0,-22-9 0</inkml:trace>
    </iact:actionData>
  </iact:action>
  <iact:action type="add" startTime="22934">
    <iact:property name="dataType"/>
    <iact:actionData xml:id="d1">
      <inkml:trace xmlns:inkml="http://www.w3.org/2003/InkML" xml:id="stk1" contextRef="#ctx0" brushRef="#br0">11247 11464 0,'0'0'3,"0"0"-3,0 0 8,0 0 2,0 0 0,0 0-2,0 0 2,0 0-1,0 0 0,0 0 1,0 0-1,0 0 0,54 25 1,-16-17-1,24 0 0,12-3 1,9-5-1,-5 0 0,-7 0 2,-13 0-3,-17 0 1,0 4 1,1 0-1</inkml:trace>
    </iact:actionData>
  </iact:action>
  <iact:action type="add" startTime="23605">
    <iact:property name="dataType"/>
    <iact:actionData xml:id="d2">
      <inkml:trace xmlns:inkml="http://www.w3.org/2003/InkML" xml:id="stk2" contextRef="#ctx0" brushRef="#br0">12956 11779 0,'0'0'6,"0"0"4,0 0-1,0 0 1,0 0-1,0 0 0,0 0 0,0 0 1,0 0-1,0 0 0,21-42 1,-17 38-1,4 0 0,9 0 0,12 0 1,8-5-1,13-3 1,8 0-1,4 3 0,0 1 0,-13 4 1,5 4 0,0 0-1,4 0-1,4 0 2,4 4 0,4 4-1,5 5 0</inkml:trace>
    </iact:actionData>
  </iact:action>
  <iact:action type="add" startTime="24328">
    <iact:property name="dataType"/>
    <iact:actionData xml:id="d3">
      <inkml:trace xmlns:inkml="http://www.w3.org/2003/InkML" xml:id="stk3" contextRef="#ctx0" brushRef="#br0">14814 11605 0,'0'0'6,"0"0"3,0 0 3,0 0-5,0 0 2,0 0 1,0 0-1,0 0 0,0 0 1,0 0 0,0 0-2,0 0 1,0 0 1,0 0-1,54-25 0,-5 21 0,22 0 1,3-5-1,-4 1 0,-7 0 1,-14 0-1,1-1 2,-5-3-1</inkml:trace>
    </iact:actionData>
  </iact:action>
  <iact:action type="add" startTime="24967">
    <iact:property name="dataType"/>
    <iact:actionData xml:id="d4">
      <inkml:trace xmlns:inkml="http://www.w3.org/2003/InkML" xml:id="stk4" contextRef="#ctx0" brushRef="#br0">16320 11601 0,'0'0'6,"0"0"3,0 0 1,0 0-1,0 0 0,0 0 0,0 0 1,0 0-1,0 0 0,45-4 1,-12-1-1,17-3 0,20 0 0,9 0 1,0-1-1,-5 5 0,-8 4 2,-4 0-3,-4 0 2,9 0-1,11-4 0,30-8 0</inkml:trace>
    </iact:actionData>
  </iact:action>
  <iact:action type="add" startTime="25615">
    <iact:property name="dataType"/>
    <iact:actionData xml:id="d5">
      <inkml:trace xmlns:inkml="http://www.w3.org/2003/InkML" xml:id="stk5" contextRef="#ctx0" brushRef="#br0">17913 11597 0,'0'0'6,"0"0"5,0 0-3,0 0 0,0 0 2,0 0-1,0 0 0,0 0 1,0 0-1,0 0 0,0 0 1,0 0-1,0 0 0,0 0 1,0 0-1,70-29 0,-24 20 1,7 5-1,9 0 0,9 0 0,7-4 1,9-5 1,0 1-2,4-5-1,-8-4 1,-9 5 1,-3 3-1,-9 1 0,-4 0 13</inkml:trace>
    </iact:actionData>
  </iact:action>
  <iact:action type="add" startTime="26273">
    <iact:property name="dataType"/>
    <iact:actionData xml:id="d6">
      <inkml:trace xmlns:inkml="http://www.w3.org/2003/InkML" xml:id="stk6" contextRef="#ctx0" brushRef="#br0">19688 11588 0,'0'0'6,"0"0"3,0 0 0,0 0 1,0 0-1,0 0 0,45-20 0,-20 15 1,8 1-1,13-4 0,12-9 1,12 1-1,13-5 0,-1 5 2,-3 7-3,-9 1 2,-8 4-1,-8 0 0</inkml:trace>
    </iact:actionData>
  </iact:action>
  <iact:action type="add" startTime="30248">
    <iact:property name="dataType"/>
    <iact:actionData xml:id="d7">
      <inkml:trace xmlns:inkml="http://www.w3.org/2003/InkML" xml:id="stk7" contextRef="#ctx0" brushRef="#br0">11285 11472 0,'0'0'2,"0"0"0,0 0 8,0 0-1,0 0 0,0 0 0,0 0 1,0 0-1,0 0 0,0 0 1,0 0-1,0 0 0,0 0 0,45 21 1,-24-13-1,12 5 0,13 3 1,3 1-1,9-1 0,4-3 0,0-5 1,0-4 0,9 0 1,7 5-2,9 3 0,8 5 2,5-1-2,-5 1 0,-4-9 1,-13-8-2,-3 0 1,3 0 0,1 0 1,4 4-1,4 4 0,4 1 2,4-5-3,8-4 1,13-4 0,12 4 1,5 4-1,-1 0 0,-12-8 1,-4 0-1,-13 4 1</inkml:trace>
    </iact:actionData>
  </iact:action>
  <iact:action type="add" startTime="31505">
    <iact:property name="dataType"/>
    <iact:actionData xml:id="d8">
      <inkml:trace xmlns:inkml="http://www.w3.org/2003/InkML" xml:id="stk8" contextRef="#ctx0" brushRef="#br0">15046 11857 0,'0'0'6,"0"0"3,0 0 0,41 0 1,17 0-1,41 0 0,50 0 1,29-8 0,16-8 1,-3-9-2,-17 4 1,3 4-1,-15 5 0,-13-5 1</inkml:trace>
    </iact:actionData>
  </iact:action>
  <iact:action type="add" startTime="32161">
    <iact:property name="dataType"/>
    <iact:actionData xml:id="d9">
      <inkml:trace xmlns:inkml="http://www.w3.org/2003/InkML" xml:id="stk9" contextRef="#ctx0" brushRef="#br0">18219 11597 0,'0'0'7,"0"0"2,0 0 2,0 0-4,0 0 3,66 4-1,21 8 0,62 5 0,54 3 2,41-7 0,41-9-2,46-12 0,71-38 0</inkml:trace>
    </iact:actionData>
  </iact:action>
  <iact:action type="add" startTime="33408">
    <iact:property name="dataType"/>
    <iact:actionData xml:id="d10">
      <inkml:trace xmlns:inkml="http://www.w3.org/2003/InkML" xml:id="stk10" contextRef="#ctx0" brushRef="#br0">5004 13174 0,'0'0'7,"0"0"3,0 0 0,0 0-2,0 0 1,-16-46 1,16 38-1,0 0 1,0 0-2,0-1 1,0 5 1,0 0-1,4 0 1,4 0-1,4 0 0,22-5 0,15 1 1,22 0 0,20-5-2,0 5 2,4 4 0</inkml:trace>
    </iact:actionData>
  </iact:action>
  <iact:action type="add" startTime="34112">
    <iact:property name="dataType"/>
    <iact:actionData xml:id="d11">
      <inkml:trace xmlns:inkml="http://www.w3.org/2003/InkML" xml:id="stk11" contextRef="#ctx0" brushRef="#br0">7007 13157 0,'0'0'6,"0"0"3,0 0 1,0 0-1,0 0 0,0 0 1,0 0-1,0 0 1,0 0-1,58-16 0,-21 16 0,21 0 0,29 0 1,37 4-1,45 8 2,63 17-1</inkml:trace>
    </iact:actionData>
  </iact:action>
  <iact:action type="add" startTime="34676">
    <iact:property name="dataType"/>
    <iact:actionData xml:id="d12">
      <inkml:trace xmlns:inkml="http://www.w3.org/2003/InkML" xml:id="stk12" contextRef="#ctx0" brushRef="#br0">8591 13149 0,'0'0'6,"0"0"4,0 0-1,46 0 1,37-4-1,74 0 0,70-13 2,5-3-1,-21-1 0,-25 0-1,-16 0 1,12-3-1</inkml:trace>
    </iact:actionData>
  </iact:action>
  <iact:action type="add" startTime="36423">
    <iact:property name="dataType"/>
    <iact:actionData xml:id="d13">
      <inkml:trace xmlns:inkml="http://www.w3.org/2003/InkML" xml:id="stk13" contextRef="#ctx0" brushRef="#br0">4843 13679 0,'0'0'6,"0"0"4,0 0 0,0 0-2,0 0 1,0 0 1,0 0-1,0 0 1,0 0-2,0 0 2,41 0-1,-20 0 0,4-4 1,24 0-1,18 0 0,15 0 1,9-1-1,-12 5 1,8 0-1,12 0 0,21-4 0,21-4 1,4-4-1,-1-1 0,10-3 1,3-1-1,0 0 0,-4 5 1,-16 4-1,7-5 0,-3-3 0,-4-1 1,-17 5-1,-9 8 0,9 0 1,-4-1-1,12-3 0,-12 0 0,0 4 1,-8 0-1,7 4 0,10-5 1,15-3-1,9 0 0,0 4 0,8 0 1,9 4-1,3 4 0,9 0 0,25 4 1,8 5-1,75-9 0,103-13 0</inkml:trace>
    </iact:actionData>
  </iact:action>
  <iact:action type="add" startTime="38541">
    <iact:property name="dataType"/>
    <iact:actionData xml:id="d14">
      <inkml:trace xmlns:inkml="http://www.w3.org/2003/InkML" xml:id="stk14" contextRef="#ctx0" brushRef="#br0">5046 11886 0,'0'0'6,"0"0"3,0 0 1,0 0-1,0 0 0,0 0 0,0 0 1,0 0-1,0 0 0,0 0 0,0 0 1,0 0-1,0 0 1,0 0 0,58 116-2,-17 4 1,13 21 1,4 8 0,-9 0-1,-16-12 0,-12-13 1,-4-16-1,-5-17 0,5 0 0,7-4 0,-3 0 1,16 4-1,13-4 0</inkml:trace>
    </iact:actionData>
  </iact:action>
  <iact:action type="add" startTime="39272">
    <iact:property name="dataType"/>
    <iact:actionData xml:id="d15">
      <inkml:trace xmlns:inkml="http://www.w3.org/2003/InkML" xml:id="stk15" contextRef="#ctx0" brushRef="#br0">7189 11799 0,'0'0'6,"0"0"5,0 0-2,0 0-1,0 0 1,0 0 1,0 0-1,0 0 0,0 0 1,0 0-1,45 25 0,-36 29 1,-1 29-1,0 33 0,-4 33 1,0 21 0,-4-1 1,0-11-2,9-18 0,7-11 0,1-17 1,3-13-1,5-16 1,17-13 0,16-16-1</inkml:trace>
    </iact:actionData>
  </iact:action>
  <iact:action type="add" startTime="39975">
    <iact:property name="dataType"/>
    <iact:actionData xml:id="d16">
      <inkml:trace xmlns:inkml="http://www.w3.org/2003/InkML" xml:id="stk16" contextRef="#ctx0" brushRef="#br0">9125 11704 0,'0'0'6,"0"0"4,0 0-1,0 0 0,0 0 1,0 0-1,0 0 0,0 0 1,0 0-1,0 0 0,0 0 1,-33 91-1,33-12 0,0 24 1,0 34-2,0 20 3,4 13-2,4-13 0,-4-20 1,5-17-1,3 0 0,1 0 1,3 5-2</inkml:trace>
    </iact:actionData>
  </iact:action>
  <iact:action type="add" startTime="44588">
    <iact:property name="dataType"/>
    <iact:actionData xml:id="d17">
      <inkml:trace xmlns:inkml="http://www.w3.org/2003/InkML" xml:id="stk17" contextRef="#ctx0" brushRef="#br0">11984 13261 0,'0'0'3,"0"0"-2,0 0 9,0 0 0,0 0-2,0 0 1,0 0 0,0 0 1,0 0-1,0 0 0,0 0 0,-29-41 1,29 36-1,4 1 0,4 0 0,13 0 1,29-4-1,32-1 1,30-7-1,21-5 0,3 0 1,5 5 2,-1 8-3,-3 3 0,-13 5 0</inkml:trace>
    </iact:actionData>
  </iact:action>
  <iact:action type="add" startTime="45307">
    <iact:property name="dataType"/>
    <iact:actionData xml:id="d18">
      <inkml:trace xmlns:inkml="http://www.w3.org/2003/InkML" xml:id="stk18" contextRef="#ctx0" brushRef="#br0">14061 13178 0,'0'0'7,"0"0"2,0 0 0,0 0 1,0 0-1,0 0 0,0 0 1,0 0-1,0 0 0,0 0 0,0 0 1,12-41-1,17 37 0,25 4 1,21 4-1,11 0 0,-3-4 1,0-4-1,-9-5 1,-12 5-1,-12 4 0,-17 9 1</inkml:trace>
    </iact:actionData>
  </iact:action>
  <iact:action type="add" startTime="46094">
    <iact:property name="dataType"/>
    <iact:actionData xml:id="d19">
      <inkml:trace xmlns:inkml="http://www.w3.org/2003/InkML" xml:id="stk19" contextRef="#ctx0" brushRef="#br0">15906 13211 0,'0'0'6,"0"0"6,0 0-2,0 0-4,0 0 4,0 0-1,0 0 0,0 0 1,0 0-1,0 0 0,42 0 1,-26 0-1,9-4 0,37-4 0,29-5 1,17 5-1,-5 4 2,-16 4-2,-13 0-1,-7 0 2,-1 4-1,0 9 0</inkml:trace>
    </iact:actionData>
  </iact:action>
  <iact:action type="add" startTime="50421">
    <iact:property name="dataType"/>
    <iact:actionData xml:id="d20">
      <inkml:trace xmlns:inkml="http://www.w3.org/2003/InkML" xml:id="stk20" contextRef="#ctx0" brushRef="#br0">14061 13128 0,'0'0'3,"-54"-12"-2,9 0 9,-5-1-1,4 1 0,9-1 0,12 5 0,5 0 1,7 4-1,5-1 1,4 1 0,4 0-2,-8 0 2,3 4-1,5 0 0,0 0 1,0 0-1,0 0 0,0 0 1,91-8-1,-28 4 0,19 8 0,22 4 1,12 4-1,4 1 0,-5-9 0,1-4 3,4 0-4,4 8 1,5 5 1,-1-5-1,-16-4 0,8-8 1,4 4-1,0 4 0,4 4 1,0-8-2,13-4 2,12-4-1,8 4 1,1 0-1,3 0 0,9 4 1,16 4-2,25 12 2</inkml:trace>
    </iact:actionData>
  </iact:action>
  <iact:action type="add" startTime="53562">
    <iact:property name="dataType"/>
    <iact:actionData xml:id="d21">
      <inkml:trace xmlns:inkml="http://www.w3.org/2003/InkML" xml:id="stk21" contextRef="#ctx0" brushRef="#br0">6912 13133 0,'0'0'6,"0"0"4,0 0-1,0 0 0,0 0 0,0 0 1,0 0-1,0 0 1,0 0-1,0 0 0,0 0 0,0 0 1,-9-42-1,13 38 0,5 0 1,3 0-1,5 0 0,7-1 0,1 5 1,8 0-1,13 5 0,8 3 1,-1 0-1,10 0 0,-1 1 1,-4-9 0,4-4 0,8-1 0,0 1-1,5 4 0,3 4 1,-3 5-1,-9-1 2,-8 0-4,-8 1 3,-5-1-1,-4-4 1,1-4-3,3 0 2,9-4 0,-4 0 0,8-5 1,4 5-1,0 4 0,0 4 1,-4 1-1,0 3 1,-9-4-1,1 0 0,-4-4 0,3 0 0,5-4 1,12-4-1,4-1 0,-3 5 0,-1 0 1,-8 8-1,0 0 0,-4 5 1,-5-1 0,-3-4-2,-9 0 1,-4 0 1,-8 1-1,-4-1 1,-1-4-1,-3 0 0,-5 0 0,1 0 1,3 0-1,1-4 0,-1-1 0,1 1 0,-1 0 1,-3 0-1,-1 0 0,-4 0 1,1 0-1,3-1 1,-8 1-2,5-4 2,-1 0-1,0-1 0,0-3 1,-4-5-1,5 1 1,-1-5-2,-4-8 2,0-4 0,0-8-1,1-13 0,-5-4 0,0-4 0,0-4 1,0 3-1,0 1 1,0 0-1,-5 0 0,1 0 0,0 0 0,0 4 1,0-4-1,0 4 0,0 0 1,-1 4-1,-3 4 0,0 9 0,4 4 1,-4 8-1,-1 8 0,5 0 1,-8 5-1,3-1 0,1 5 1,0-1-2,0 1 2,-5-5-1,1 5 1,-5-5-1,-3 1 0,-9-5 0,-9 0 1,1 1-1,-13-5 0,-3 0 0,-9-4 1,-13-4-1,-20 4 1,-21 8-1,-20 9 0,-9 8 0,-8 4 0,-9 4 1,-3 4-1,-9 5 0,0-1 1,-8-4-1,0 5 0,-12-1 1,8-4-1,12 1 0,17-5 0,28-4 1,22-4-1,32 0 0,26-1 1,11 5-1,14-4 0,3 4 0,4 0 0,5 0 1,4 0-2,-1 0 2,5 0-1,0 0 0,0 0 1,0 0-1,0 0 0,0 0 0,-1 0 1,1 0-1,4 0 0,0 0 1,0 4-1,0-4 0,0 0 1,50 92-1,-13 7 0,-4 33 1,0 5-1,0 4 0,1 0 1,-1-5-1,-25-3 0,-4-22 1,-4-15-1,4-18 0,0-16 1,5-12-1,-1-8 0,0-9 0,0-9 1,1-7-1,-1-5 0,-4 1 0,4-5 0,1 0 1,11-3-1,30-5 1,82-13-1,175-41 0,173-53 0,90-59 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6T01:35:22.4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899">
    <iact:property name="dataType"/>
    <iact:actionData xml:id="d0">
      <inkml:trace xmlns:inkml="http://www.w3.org/2003/InkML" xml:id="stk0" contextRef="#ctx0" brushRef="#br0">3982 9692 0,'0'0'2,"-41"0"0,16 0 7,0 4 0,9 0 1,7-4-1,1 0 0,8 0 1,0 0-1,0 0 1,0 0-2,0 0 2,0 0 0,124-49-1,-41 32 1,16 5-2,9 3 2,8-3-1,0-5 3,-5-3-5,1 7 4,-4 5-3,-9 0 1,-4-1 2,0-3-2,-8-5-1,-8 1 2,-26-1 0,-3 5-1,-13 4-1,-16 3 2,-4-3-1,-5 0 1,-4-5-2,1-7 2</inkml:trace>
    </iact:actionData>
  </iact:action>
  <iact:action type="add" startTime="10277">
    <iact:property name="dataType"/>
    <iact:actionData xml:id="d1">
      <inkml:trace xmlns:inkml="http://www.w3.org/2003/InkML" xml:id="stk1" contextRef="#ctx0" brushRef="#br0">4905 9237 0,'0'0'7,"0"0"2,0 0 0,0 0 1,0 0-1,0 0 1,0 0-1,0 0 0,50 20 0,-1-11 1,26 7-1,20 1 0,4 3 0,0 9 2,-3 0-2,-5 4 0,-13-4 0,-12-4 1,-16-4-1,-13-4 0,-12-9 0,-8 0 0,-5-4 1,-4 0-1,-8 1 0,-29 19 1,-111 72-1,-191 106 1,-79 34-1,100-78 0,107-63 0</inkml:trace>
    </iact:actionData>
  </iact:action>
  <iact:action type="add" startTime="15686">
    <iact:property name="dataType"/>
    <iact:actionData xml:id="d2">
      <inkml:trace xmlns:inkml="http://www.w3.org/2003/InkML" xml:id="stk2" contextRef="#ctx0" brushRef="#br0">16378 12892 0,'0'0'2,"0"0"1,0 0 5,0 0 2,0 0-1,0 0 0,0 0 0,0 0 0,0 0 1,0 0 0,0 0-1,0 0 0,33 67 0,-25-5 1,-8 29-1,-12 21 1,3 12 0,1 4-1,4 13 0,-4 12 1,0 0-1,3-8 0,10 4 1,-1 5 0,4-5-2,-4-9 1,0-24 0,4-16 2,5-1-2,3 0 0,-3 9 0,-5-4-1,-4-5 3,-4-8-1,0-4-2,9-4 1,7 4 1,5 4-1,-5 0 0,-7 4 1,-9-8-1,-5-4 0,1-5 1,0-3-1,4-9 0,4-4 1,5-4-1,3 0 0,0 0 1,-3 0-1,-1 0-1,-4-4 3,-4 0-3,0-4 2,-4-5-2,4-4 3,0-7-2,4-5 1,0-5-1,0 1-1,1-4 3,-1-4-3,0-1 1,0-3 1,0-1-2,0-4 3,0 0-3,0 1 1,1-1 0,3 0 2,4 1-2,9 3 0,8-4 0,12 1 2,17-1-4,13 0 3,20 5-1,16 3 0,17-3 1,17-9-1,8 0 0,4 0 1,0-4-2,-12 0 2,-13-8-1,-16-1 0,-25 1 1,-29 4-1,-21-4 1,-12-13-1,-9-29 0</inkml:trace>
    </iact:actionData>
  </iact:action>
  <iact:action type="add" startTime="16713">
    <iact:property name="dataType"/>
    <iact:actionData xml:id="d3">
      <inkml:trace xmlns:inkml="http://www.w3.org/2003/InkML" xml:id="stk3" contextRef="#ctx0" brushRef="#br0">18422 12044 0,'0'0'6,"0"0"4,0 0 0,0 0-1,0 0 1,0 0-2,0 0 1,0 0 1,-42 12 0,34 5-1,0 28 0,4 42 0,-1 46 1,10 74 2,7 41-2,5 13 0,-1 33 5,1-25-14,-1-16 12,1 16-8,-1-33 6,1 12-3,-5 25 1,1-4 0,7 38 0,1-13 0,4-13 0,4-3 1,0-46-1,-4-25 1,-1-17-1,1-24 1,-4-21-1,-13-21 0,-12-33 0,-12-8 0,-9-5 1</inkml:trace>
    </iact:actionData>
  </iact:action>
  <iact:action type="add" startTime="22381">
    <iact:property name="dataType"/>
    <iact:actionData xml:id="d4">
      <inkml:trace xmlns:inkml="http://www.w3.org/2003/InkML" xml:id="stk4" contextRef="#ctx0" brushRef="#br0">20863 10864 0,'0'0'2,"0"0"1,0 0 5,0 0 1,0 0 1,0 0-1,0 0 0,0 0 0,0 0 1,0 0 0,0 0-1,41 0 0,-12 0 1,0 0-1,21 4 0,20 4 1,13 5-1,12 3 0,0-3 2,-4-1 0,0-4-5,4-4 5,9 1-2,7 3-1,1 0 3,-13 0-4,-8-4 5,-12 1-4,-9-5 1,-8 0 1,-4 0-1,-8 0 0,-9 0 0,-8 0 1,-8 4-1,-4 0 0,-4-4 0,-5 0 0,-4 0 0,-4 0 1,0 4-1,-4 0 2,0-4-2,-28 33 0,-18 21 0,-28 25-1,-30 16 3,-32 21-3,-13 8 2,4 5-2,0 7 2,8-12 0,9-16-1,17-21 0,19-25 1,26-16-1,21-13 2,16-13-3,8-3 0,9-9 2,8-4-1,4-4 2,0 0-4,0 0 3</inkml:trace>
    </iact:actionData>
  </iact:action>
  <iact:action type="add" startTime="24971">
    <iact:property name="dataType"/>
    <iact:actionData xml:id="d5">
      <inkml:trace xmlns:inkml="http://www.w3.org/2003/InkML" xml:id="stk5" contextRef="#ctx0" brushRef="#br0">21492 11638 0,'0'0'6,"0"0"11,0 0-15,0 0 7,0 0 0,53 8 1,1-33-1,0-24 0,-4-18 1,-17 5-1,-17 17 0,-12 16 0,-4 8 1,-4 9-1,-4 3 0,0 5 1,4 4-1,-1 0 0,1 0 0,0 0 1,0 0-1,0 0 0,0-4 1</inkml:trace>
    </iact:actionData>
  </iact:action>
  <iact:action type="add" startTime="25767">
    <iact:property name="dataType"/>
    <iact:actionData xml:id="d6">
      <inkml:trace xmlns:inkml="http://www.w3.org/2003/InkML" xml:id="stk6" contextRef="#ctx0" brushRef="#br0">21372 11460 0,'0'0'8,"0"0"4,0 0-7,0 0 4,0 0 0,0 0 1,0 0-1,0 0 1,0 0-1,0 0 0,0 0 0,0 0 0,0 0 1,16 41-1,-12-41 0,0 0 1,1 0-1,-1 0 0,0 0 0,0 4 1</inkml:trace>
    </iact:actionData>
  </iact:action>
  <iact:action type="add" startTime="38605">
    <iact:property name="dataType"/>
    <iact:actionData xml:id="d7">
      <inkml:trace xmlns:inkml="http://www.w3.org/2003/InkML" xml:id="stk7" contextRef="#ctx0" brushRef="#br0">20664 10719 0,'0'0'2,"0"0"2,0 0 3,0 0 3,0 0-1,70-8 1,-20 3-1,12 5 0,25 9 1,8 7-1,25 5 2,25 4 0,12 0-2,9 4 0,3 4 1,-7 4 1,-22-4-4,-20-12 3,-25-5-1,-24-7-1,-17-5 3,-5 0-4,-3 0 3,-9 0-1,0 4 1,-4 1-1,-4-1 2,-4 0-4,-4-4 4,-5 1-3,-3-1-1,-5 0 2,4-4 1,-12 0-1,5 0 0,-1 4 0,-4 0 1,-4 0 0,-9 5-1,-12 7 0,-12 13 0,-13 13 1,-20 15-1,-25 30 0,-37 29 1,-21 21-1,8 8 0,4 0 1,29-17-1,13-20 0,16-21 0,17-25 0,16-21 1,21-12-1,1-8 0,15-4 0</inkml:trace>
    </iact:actionData>
  </iact:action>
  <iact:action type="add" startTime="39926">
    <iact:property name="dataType"/>
    <iact:actionData xml:id="d8">
      <inkml:trace xmlns:inkml="http://www.w3.org/2003/InkML" xml:id="stk8" contextRef="#ctx0" brushRef="#br0">17590 12574 0,'0'0'7,"0"0"2</inkml:trace>
    </iact:actionData>
  </iact:action>
  <iact:action type="add" startTime="40859">
    <iact:property name="dataType"/>
    <iact:actionData xml:id="d9">
      <inkml:trace xmlns:inkml="http://www.w3.org/2003/InkML" xml:id="stk9" contextRef="#ctx0" brushRef="#br0">16974 12768 0,'0'0'7,"0"0"3,0 0-1,0 0 0,0 0 0,-42 58 1,22 25-1,-5 45 0,4 34 1,9-5 0,3-16 1,1-17-2,8-25 0,8-20 0,13-21 2,4-29-3,-4-25 1</inkml:trace>
    </iact:actionData>
  </iact:action>
  <iact:action type="add" startTime="41138">
    <iact:property name="dataType"/>
    <iact:actionData xml:id="d10">
      <inkml:trace xmlns:inkml="http://www.w3.org/2003/InkML" xml:id="stk10" contextRef="#ctx0" brushRef="#br0">17023 11712 0,'0'0'6,"0"0"3,0 0 1,-12 42-1,24 24 1</inkml:trace>
    </iact:actionData>
  </iact:action>
  <iact:action type="add" startTime="41314">
    <iact:property name="dataType"/>
    <iact:actionData xml:id="d11">
      <inkml:trace xmlns:inkml="http://www.w3.org/2003/InkML" xml:id="stk11" contextRef="#ctx0" brushRef="#br0">17818 12706 0,'0'0'6,"0"0"3,0 0 1,0 0-1,0-66 1,-5 29-1,-7-5 0,-9 9 0,-12 12 1,-8 21-1,-50 42 0,-50 61 0,-16 67 2,33 25-3,58-26 1,41-36 1,25-38-1,16-24 1,13-22-1,13-20 0,3-21 0,5-16 1,24-37-1,22-46 0,32-71 1,4-62-1,-8-36 0,-29-14 0,-41 43 1,-12 36-1,-30 50 1,-4 42-2,1 24 2,-5 25-1,-4 21 0,-4 16 1,-1 17-2,5 0 2,-41 108 0,-9 70-1,-12 75 0,21-22 0,33-24 1,24-29-2,17-20 2,17-22 0,0-24-2,-5-33 2,1-29-1,-1-30 1,1-24-1</inkml:trace>
    </iact:actionData>
  </iact:action>
  <iact:action type="add" startTime="43220">
    <iact:property name="dataType"/>
    <iact:actionData xml:id="d12">
      <inkml:trace xmlns:inkml="http://www.w3.org/2003/InkML" xml:id="stk12" contextRef="#ctx0" brushRef="#br0">22791 11555 0,'0'0'6,"0"0"3,0 0 0,0 0 0,0 0 0,0 0 1,0 0-1,0 0 1,74-4-1,-16 0 0,17 0 0,3 0 0,17-1 1,5 5 1,-5-4 0,-8 0-3,-5 0 1,-11 0 1,-9-4-1,-4-1 0,-4 1 0,3-9 1,-7-7-1,0-18 1</inkml:trace>
    </iact:actionData>
  </iact:action>
  <iact:action type="add" startTime="43545">
    <iact:property name="dataType"/>
    <iact:actionData xml:id="d13">
      <inkml:trace xmlns:inkml="http://www.w3.org/2003/InkML" xml:id="stk13" contextRef="#ctx0" brushRef="#br0">23511 10992 0,'0'0'5,"0"0"4,0 0 1,0 0-1,0 0 0,0 0 0,16-41 0,-16 41 1,0 0-1,0 0 0,-70 145 1,-5 41-1,9 25 2,21-4-3,20-25 1,17-33 1,-1-20-1,5-26 0,8-16 1,5-21-1,3-16 0,9-17 0</inkml:trace>
    </iact:actionData>
  </iact:action>
  <iact:action type="add" startTime="49957">
    <iact:property name="dataType"/>
    <iact:actionData xml:id="d14">
      <inkml:trace xmlns:inkml="http://www.w3.org/2003/InkML" xml:id="stk14" contextRef="#ctx0" brushRef="#br0">15621 11551 0,'0'0'2,"0"0"0,0 0 7,0 0 0,45 0 0,17-4 1,38-4-1,20-1 1,20 1 0,13-4 1,4-1-2,9 1 2,8-1-3,8 1 2,16 4-1,22-13-1,-1 0 3,-8 1-2,0-5 1,-12 4-2,-22 0 3,-23 1-3,-30 3 2,-21 13-2,-4 8 1</inkml:trace>
    </iact:actionData>
  </iact:action>
  <iact:action type="add" startTime="56047">
    <iact:property name="dataType"/>
    <iact:actionData xml:id="d15">
      <inkml:trace xmlns:inkml="http://www.w3.org/2003/InkML" xml:id="stk15" contextRef="#ctx0" brushRef="#br0">17623 13990 0,'0'0'2,"0"0"1,0 0 8,0 0-5,-41-17 3,32 13 1,1 0-1,0 0 1,0 4-1,4 0 0,-5 4 0,1 12 1,0 13-1,-5 29 1,1 33-1,-5 34 0,1 24 1,3 4-1,1-4 0,4-8 0,4-25 1,4-25-1,0-25 0,4-21 1,0-11-1,0-10 0,0-11 1,-4-9-2,0-4 2,0 0-1,0 0 0,-12-149 1,-1 74-1,-3 13 1,3 17-1,1 12 0,4 12 0,3 9 1,1 7-1,4 5 0,0 0 0,0 0 1,-12 137 0,20-38-1,9 5 0,-1-13 0,-3-21 1,-1-20-1,1-13 1,-1-12 0,5-17-2,-17-8 1,153-99 1,95-162-1,108-186 0</inkml:trace>
    </iact:actionData>
  </iact:action>
  <iact:action type="add" startTime="57923">
    <iact:property name="dataType"/>
    <iact:actionData xml:id="d16">
      <inkml:trace xmlns:inkml="http://www.w3.org/2003/InkML" xml:id="stk16" contextRef="#ctx0" brushRef="#br0">15563 13708 0,'0'0'6,"0"0"3,0 0 1,0 0-1,0 0 0,0 0 1,0 0-1,0 0 1,0 0-1,-42 25 0,30 20 0,-5 30 1,5 33-1,8 3 0,0 1 2,-5-8-1,1-9 0,0-16-1,4-17 1,4-17-2,0-16 1,4-8 1,4-9-1,0-7 2,-8-5-4</inkml:trace>
    </iact:actionData>
  </iact:action>
  <iact:action type="add" startTime="58256">
    <iact:property name="dataType"/>
    <iact:actionData xml:id="d17">
      <inkml:trace xmlns:inkml="http://www.w3.org/2003/InkML" xml:id="stk17" contextRef="#ctx0" brushRef="#br0">16051 13625 0,'0'0'7,"0"0"2,0 0 1,0 0 0,0 0-2,-33 71 2,25-26-1,-1 9 1,-3 21-1,-9 24 0,1 17 1,3 12-1,13 1 1,8-14-1,8-7 0,1-17 1,-5-25-1,0-16 0,-4-17 0,1-12 1,-5-13-1,0-8 0,0 0 0</inkml:trace>
    </iact:actionData>
  </iact:action>
  <iact:action type="add" startTime="58581">
    <iact:property name="dataType"/>
    <iact:actionData xml:id="d18">
      <inkml:trace xmlns:inkml="http://www.w3.org/2003/InkML" xml:id="stk18" contextRef="#ctx0" brushRef="#br0">15604 14097 0,'0'0'7,"0"0"2,0 0 1,0 0-1,0 0 0,25 42 1,-13-30-1,-3-4 0</inkml:trace>
    </iact:actionData>
  </iact:action>
  <iact:action type="add" startTime="61874">
    <iact:property name="dataType"/>
    <iact:actionData xml:id="d19">
      <inkml:trace xmlns:inkml="http://www.w3.org/2003/InkML" xml:id="stk19" contextRef="#ctx0" brushRef="#br0">14917 15339 0,'0'0'2,"0"0"0,0 0 7,0 0 1,0 0-1,0 0 0,0 0 0,0 0 1,0 0-1,0 0 0,0 0 0,79 71 1,-34 7-1,1 13 0,-5 5 1,5-1 0,-5 8-1,5 5 0,-1 4 1,5-4-1,-5-17 0,-3-25 0,-9-21 0,-8-11 1,-5-10-1,-3-11 0,-1-5 1,9-4-1,-4-8 0,29-25 1,20-41-1,38-55 0,12-44 0,4-26 1,-9 5-1,-15 20 0,-26 37 0,-28 42 1,-17 25-1,-9 16 1,-11 13-1</inkml:trace>
    </iact:actionData>
  </iact:action>
  <iact:action type="add" startTime="62521">
    <iact:property name="dataType"/>
    <iact:actionData xml:id="d20">
      <inkml:trace xmlns:inkml="http://www.w3.org/2003/InkML" xml:id="stk20" contextRef="#ctx0" brushRef="#br0">15612 15476 0,'0'0'6,"0"0"3,0 0 0,0 0 1,0 0-1,-8 41 0,16-32 1,1-5-1,-1 0 0,0-4 0,-8 0 1,37-29-1,-3-12 0,3-17 1,4-9-1,-4 9 0,-20 13 1,-9 20-1,-8 13 0,-4 3 0,0 9 0,0 0 1,4 0-1,0 0 0,0 0 0</inkml:trace>
    </iact:actionData>
  </iact:action>
  <iact:action type="add" startTime="65942">
    <iact:property name="dataType"/>
    <iact:actionData xml:id="d21">
      <inkml:trace xmlns:inkml="http://www.w3.org/2003/InkML" xml:id="stk21" contextRef="#ctx0" brushRef="#br0">15832 15223 0,'0'0'2,"0"0"-1,0 0 9,0 0-1,0 0 1,0 0-1,0 0 0,0 0 1,0 0-2,0 0 2,0 0 0,0 0-1,0 0 0,0 0 1,0 0-1,0 0 0,0 0 1,0 0-1,0 0 0,0 0 1,0 0-1,0 0 1,0 0-1,0 0 0,0 0 0,0 0 1,0 0-1,0 0 0,0 0 0,0 0 1,0 0-1,-4 42 0,4-34 1,0 0-2,0 1 2,0-1 0,0 0-1,0-4 0,0 1 0,0-1 1,0 0-1,0 0 0,0-4 1,0 0-1,0 0 0,-5 0 1,5 0 2,-12 0-5,4 0 1</inkml:trace>
    </iact:actionData>
  </iact:action>
  <iact:action type="add" startTime="66654">
    <iact:property name="dataType"/>
    <iact:actionData xml:id="d22">
      <inkml:trace xmlns:inkml="http://www.w3.org/2003/InkML" xml:id="stk22" contextRef="#ctx0" brushRef="#br0">14826 14780 0,'0'0'6,"0"0"3,0 0 1,0 0-1,0 0 0,0 0 1,0 0-1,-12 71 0,28-22 0,9 9 0,8 13 1,17 20-1,8 21 2,0 16 0,-4 5-1,-9-5-1,1-16 0,-5-17 0,-4-21 0,-4-11 1,-4-14-1,0-7 2,-8-9-3,4-8 2,0-1-2,-1-7 2,1-9-2,0-4 1,4-8 0,8-8 1,9-9-1,3-12 0,14-17 2,7-16-3,17-21 2,-9-25 3,1-12-9,-5 0 5,-12 20 1,-16 30-1,-13 20 0,-12 17 0,-9 4 1,1-9-1,-1-7 0</inkml:trace>
    </iact:actionData>
  </iact:action>
  <iact:action type="add" startTime="67468">
    <iact:property name="dataType"/>
    <iact:actionData xml:id="d23">
      <inkml:trace xmlns:inkml="http://www.w3.org/2003/InkML" xml:id="stk23" contextRef="#ctx0" brushRef="#br0">15608 14743 0,'0'0'7,"0"0"2,62 33 0,-4-8 1,13 8-1,-9 0 1,-9 5-1,-15-1 0,-9 0 0,-9-4 1,-7-4-1,-5-4 1,-4-8-1,4-5 0,-8 0 0,0-3 2,0-5-3,0 0 2,0 0-1,0-4 0,0 0 1,-8 0-1,8 0 0,0 0 0,0 0 1,-50 0 0,17 13-1,-4 11 0,4 1 0,12 0 1,9-4-1,8-5 0,4-3 0,0-5 0,0-4 2,4 0-2,-4-4-1,0 0 2,0 0-1,0 0 0,0 0 0,0 0 1,0 0-1,0 0 0,0 0 0,0 0 2,0 0-3,0 0 2,-12 5-1</inkml:trace>
    </iact:actionData>
  </iact:action>
  <iact:action type="add" startTime="68450">
    <iact:property name="dataType"/>
    <iact:actionData xml:id="d24">
      <inkml:trace xmlns:inkml="http://www.w3.org/2003/InkML" xml:id="stk24" contextRef="#ctx0" brushRef="#br0">15621 15290 0,'0'0'6,"0"0"3,0 0 1,0 0-1,0 0 0,0 0 1,0 0-1,0 0 0,0 0 1,0 0-1,0 0 0,0 0 1,0 0-1,0 0 0,0 0 0,0 0 1,0 0-1,0 0 1,41-33-2,-24 4 2,-5 4-1,-8 4 1,0 9-1,-4 3 0,0 5 0,-4 4 1,0 0 0,0 0-1,4 0 0,0 0 1,0 0-1,0 0 1</inkml:trace>
    </iact:actionData>
  </iact:action>
  <iact:action type="add" startTime="70050">
    <iact:property name="dataType"/>
    <iact:actionData xml:id="d25">
      <inkml:trace xmlns:inkml="http://www.w3.org/2003/InkML" xml:id="stk25" contextRef="#ctx0" brushRef="#br0">17751 16217 0,'0'0'6,"0"0"10,0 0-13,0 0 6,0 0 1,0 0-1,0 0 0,-62-25 1,17 29-1,-34 17 0,-24 20 0,-13 13 0,13-4 2,28-13-3,25-8 2,21-8-1,13-9 1,8 1-1,8-5 0,4-4 0,4 0 1,4 0 0,17 5-1,13-1 0,20 4 1,16 5-1,13 4 0,0-1 2,-8 1-4,-12-4 3,-18-5 0,-15 1 0,-14-5-2,-7 0 1,-9 0 2,-8 5-3,-12 12 2,-17 20-2,-25 21 2,-12 5 0,4-9-2,4-12 2,4-5-1,13-16 1,8-12-1,12-13 0</inkml:trace>
    </iact:actionData>
  </iact:action>
  <iact:action type="add" startTime="70597">
    <iact:property name="dataType"/>
    <iact:actionData xml:id="d26">
      <inkml:trace xmlns:inkml="http://www.w3.org/2003/InkML" xml:id="stk26" contextRef="#ctx0" brushRef="#br0">17644 15588 0,'0'0'6,"0"0"3,0 0 1,0 0-1,0 0 0,-46 12 1,42-8-1,0 0 1,0 1-1,0 3 0,0 8 0,-1 13 0,-7 17 1,-4 20-1,-1 25 0,9 29 1,-1 42 0,5 28 0,4 13 1,0-4-3,0-17 1,0-20 1,-4-30-1,4-20 0,4-17 0,9-20 1,12-13 0</inkml:trace>
    </iact:actionData>
  </iact:action>
  <iact:action type="add" startTime="78332">
    <iact:property name="dataType"/>
    <iact:actionData xml:id="d27">
      <inkml:trace xmlns:inkml="http://www.w3.org/2003/InkML" xml:id="stk27" contextRef="#ctx0" brushRef="#br0">17855 16217 0,'0'0'2,"0"0"-1,0 0 9,0 0 0,0 0-1,0 0 0,0 0 0,0 0 1,0 0-1,0 0 0,0 0 0,0 0 1,0 0-1,0 0 0,0 0 1,0 0-1,0 0 0,-71-29 1,30 21-1,0 4 0,4 4 0,-1 4 1,1 0-1,4 4 0,-4 1 1,4 3-1,0 0 0,-1 5 1,-3 4 0,-4-1-1,-1 5 0,1 4 0,-4-4 1,7 0-1,9-4 0,5-5 0,7-3 1,9-5-1,4 0 0,4-4 0,0 0 0,8 1 1,8 3 0,13 4-1,21 5 0,12-1 0,8 1 1,5-5-1,-5 1 0,-4-1 1,-4 5-1,-4-1 0,-4 1 1,-17-1-1,1 5 0,-9-4 0,-9-1 1,-3 1-1,-9 3 0,-12 9 0,-21 21 1,-37 25-1,-45 16 0,-38 4 0,-17-8 1,18-17-1,32-20 0,25-13 0,25-12 1,29-17 0,20-16-1,13 8-1</inkml:trace>
    </iact:actionData>
  </iact:action>
  <iact:action type="add" startTime="79210">
    <iact:property name="dataType"/>
    <iact:actionData xml:id="d28">
      <inkml:trace xmlns:inkml="http://www.w3.org/2003/InkML" xml:id="stk28" contextRef="#ctx0" brushRef="#br0">17780 15343 0,'0'0'6,"0"0"4,0 0 0,0 0-1,0 0 0,-41-4 0,29 25 1,-1 33-1,-16 66 0,0 95 0,4 100 2,-4 95-2,9-4 0,11-38 0,-7-53 0,16-63 1,0-57-1,16-75 0,1-58 0</inkml:trace>
    </iact:actionData>
  </iact:action>
  <iact:action type="add" startTime="79968">
    <iact:property name="dataType"/>
    <iact:actionData xml:id="d29">
      <inkml:trace xmlns:inkml="http://www.w3.org/2003/InkML" xml:id="stk29" contextRef="#ctx0" brushRef="#br0">15116 14756 0,'0'0'9,"0"0"-1,0 0 1,0 0 0,0 0 0,0 0 0,0 0 1,0 0-1,0 0 0,0 0 1,0 0-1,0 0 0,0 0 1,0 0-1,0 0 0,-8 45 1,-5-3-1,1 7 0,4 1 0,3 0 1,5-1-1,9 5 0,3 8 1,9 17 0,-5 8 1,-3 8-2,-5 0 0,0 0 0,9-3 1,8-1-1,4-4 1,4-9 0,-4-7-2,0-13 2,-5-9-1,1 1 0,0-9 1,0 1 2,-4-5-1,-1-4-8,-3-4 6,-1-4 0,1-4 1,-9-5-1,5-3 0,-5-1 0,0-4 1,0 1-2,1-5 3,7-4-4,5-8 4,20-21-1,26-29-1,7-25 0,0-12 1,-7 8 0,-5 4 0,-4 4 0,-5 5 0,5-5 1,0-4-6,0 0 3,0 1 4,0 11-3,-12 13 3,-1 8-8,-4 5 5</inkml:trace>
    </iact:actionData>
  </iact:action>
  <iact:action type="add" startTime="80794">
    <iact:property name="dataType"/>
    <iact:actionData xml:id="d30">
      <inkml:trace xmlns:inkml="http://www.w3.org/2003/InkML" xml:id="stk30" contextRef="#ctx0" brushRef="#br0">15666 15298 0,'0'0'6,"0"0"3,0 0 1,0 0-1,37 50 0,-16-26 0,-4 1 1,-5-8-1,-4-5 0,1-3 1,-1-5-1,-4-4 0,0 0 1,0-4-2,0-1 2,1-3-1,-1 0 0,-4 0 1,0-1-1,0 9 0,0 0 1,0 0-1</inkml:trace>
    </iact:actionData>
  </iact:action>
  <iact:action type="add" startTime="83467">
    <iact:property name="dataType"/>
    <iact:actionData xml:id="d31">
      <inkml:trace xmlns:inkml="http://www.w3.org/2003/InkML" xml:id="stk31" contextRef="#ctx0" brushRef="#br0">14144 16739 0,'0'0'2,"0"0"-1,0 0 8,0 0 1,82-29-1,1 12 0,25-3 1,3-1-1,-7 0 2,-5 5 0,-4 7-1,9 1-2,12 4 1,20 0 0,30 0 1,24-1-1,13 1 0,-9-4 2,-12 0-3,-29-5 2,-25 1-2,-24 4 2,-17-1 0,-13 5-2,-20 4 2,-4 0-1,-13 0 1,-12 0-1,-13 0 0,-12 0-2,-16-4 2,-59-8 0,-115-1 1,-87 9-1,-58 21 0,-13 24 1,79 5-1,46-9 0,70-8 1,41-8-1,29-9 0,25-4 0,17-4 1,12-4-1,12 0 0,5 0 0,8 0 4,-5 0-5,9 0-1,9 0 2,-9 0 0,58-8 1,45 0 0,83-5-2,67 5 2,49-8-1,4-1 1,-17 0-1,-36 1 0,-55 3 0,-36 5 1,-38 4-1,-25 8 0,-12 9 0</inkml:trace>
    </iact:actionData>
  </iact:action>
  <iact:action type="add" startTime="84455">
    <iact:property name="dataType"/>
    <iact:actionData xml:id="d32">
      <inkml:trace xmlns:inkml="http://www.w3.org/2003/InkML" xml:id="stk32" contextRef="#ctx0" brushRef="#br0">14855 12201 0,'0'0'6,"-45"21"3,-34 20 1,-41 42 0,-25 41 0,17 25-2,16 9 2,30-9-1,15 0 1,10 8-1,11 9 0,17-1 0,12-12 0,17-12 1,9-13-1,7-12 0,5-20 1,8-26-1,-4-24 0,-5-22 0</inkml:trace>
    </iact:actionData>
  </iact:action>
  <iact:action type="add" startTime="84742">
    <iact:property name="dataType"/>
    <iact:actionData xml:id="d33">
      <inkml:trace xmlns:inkml="http://www.w3.org/2003/InkML" xml:id="stk33" contextRef="#ctx0" brushRef="#br0">13432 14242 0,'0'0'7,"0"0"2,0 0 0,0 0 1,0 0-1,62 95 0,13 21 1,16 58-1,0 37 2,-25-4-3,-8-4 2,-17-21-1,-12-8 0,-8-29 0,-5-16 1,-3-18-1,-1-15 0,-4-18 0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6T01:35:22.4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436">
    <iact:property name="dataType"/>
    <iact:actionData xml:id="d0">
      <inkml:trace xmlns:inkml="http://www.w3.org/2003/InkML" xml:id="stk0" contextRef="#ctx0" brushRef="#br0">7412 6309 0,'0'0'2,"0"0"2,0 0 3,0 0 3,0 0-1,0 0 0,0 0 1,0 0-1,0 0 1,0 0-1,0 0 0,0 0 0,46-33 0,-9 29 1,8 0-1,22-4 1,15-5-1,-3-3 0,-5 3 0,-11 5 2,-10 8 7,1 4-17,12 4 7,17 1 1,20-5 1,-3-4-1,-1-4 0,-12 4 0,-4 4 1,4 4-1,12 9 0,4-1 0,1-7 1,-5-5-1,-12-4 0,0 0 1,-4 8-2,-1 4 2,13 5 0,-8 0-1,8-9 0,-8-8 0,4 0 1,5 0-1,3 4 0,13 0 1,8-4-1,12-4 0,4 0 0,9 0 1,8 0-1,17-1 0,29-3 0,20-4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BCC8745C-4339-42AE-A922-8869470841F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34E2F348-6CF4-4009-A601-4B67FCD5337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5DD08DBB-A1C7-4DF1-8F45-90564104C31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32BC3341-B2EC-4ED1-8955-94A5513316F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86A4D0C8-9BB7-4FD1-BA5E-3BC9303AB6D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31" name="Rectangle 7">
            <a:extLst>
              <a:ext uri="{FF2B5EF4-FFF2-40B4-BE49-F238E27FC236}">
                <a16:creationId xmlns:a16="http://schemas.microsoft.com/office/drawing/2014/main" id="{04412B0D-4E1C-4AA6-B27B-F05C5CEFB5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F17DBCB-21CF-4B8A-B5FF-0BA3506AC8A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BEC9B14B-CED8-475B-96DB-9DE0773292FA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10E2763F-DC48-412A-B9C7-4F4D8C8D3C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A158EA56-79D4-4B56-A0CB-0FFB913C95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/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FE404EE3-649F-44ED-A333-BE1444C76E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/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9EF58507-73D3-48BA-9D52-F0525CC6AF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A231F1A3-8ADF-421C-B3CD-9F02C72A6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/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9AA07B1B-96FB-44A2-98BC-CFB4EDCF50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/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E252DBC8-029B-4791-B617-04BBA4934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/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6DF62768-91E5-4AB6-A5D0-467A8A9A0C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/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D8B5FC8B-840E-4A0D-90EA-0D3E29E5AA4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/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CD2EA07C-FD59-4F5A-A0EE-EF1116598A2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619F102D-514B-4D51-B096-2F876405193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30CE70EA-ADB2-44A9-9D6D-497037E663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3EE02B6B-5078-4503-9D7F-542A87CB5A0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2072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D3760F77-C358-4783-87C2-6C5352B8D03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FDD01817-CCE4-4D68-9746-7F3E19AC0E9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65F84032-11CD-4AF6-8A61-8A827774044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CFA989-4A91-4B64-8FAD-532FBE77962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0726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601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1286E42D-6394-4F90-BD82-0C44970834B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14C2CD7A-CCCC-48A4-9492-BB457479ACF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A93A4B0E-B488-4898-9D2D-FFB9A3F1355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46BAFE-409A-43F3-ADA0-2D4817CD8E8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2944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70052E22-786B-439D-B49A-2507ADB580F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BF2B4204-631B-4F88-9D29-E48A5D2E04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2AA65B0B-511B-465C-B6F0-6BB9BDDD790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FAA4B1-B628-42BB-9DFF-3798D953510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842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78719107-EF8D-4E60-BCFB-EB1416E1D0D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20110E28-61E2-43C8-8AFB-F2A680AD7F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346C66B8-502F-435C-A47C-517D3C9F128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F84615-7E81-46B0-A7BE-802D3172309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6104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9460A568-A6AB-43B6-B39B-52D403DEC2E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9E7F6921-9795-4A78-8EC2-4C50E4A8CAB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3365F1CB-5B1D-46F4-865A-BD0686E4306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5233C2-3FDD-490E-9A17-F17BEC053A4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6400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18DF80C2-6394-465C-854F-5084D8F5F3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93D72D17-BCE1-4C87-BE58-1864B818FB5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A59647F2-8792-466F-9AD0-FFFE46ED711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1EE441-CA79-47F5-B025-7D4F633DB0E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80676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0B108220-9351-40BE-90AF-08386C3CAD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2698C568-4B33-40E4-B2A1-3198C6B9DD8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B6A28FD7-AE3C-42A9-ADCC-154468BE40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D11EE5-39CE-4D0E-A6D5-7F41156C51A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9600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0EFE466C-F73F-4FB4-904B-3A894E7FD00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89066328-0A64-48D8-857D-A02C3A97285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C0EF4D8D-EE77-4B59-A7CE-E46252910B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A00E83-8CA2-4071-80BE-6D9FF83F692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0418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7459C6AD-9281-4B84-A43E-F339177A487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AC4528AB-AD16-4D2E-B7C6-4CD3DA6269B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6B3F0671-EC4C-4710-8C37-31A7ECDF032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20905B-5E7B-478E-A542-9C6EF107AF2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300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C2C5F3A1-C573-45F7-9AC3-ED54A528466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527DF9C9-DA46-402D-85D6-8077D9080B8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C9A6ED48-DE0E-45A3-A28B-8E292359102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6CC52D-6C26-486A-9FA0-09E9B900D92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8410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6A639E0-936A-4D2C-821B-E8324863214B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rgbClr val="FFCF01"/>
          </a:soli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4F7072CF-EA1F-4602-94FE-05A61AA1DC5E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rgbClr val="FFCF0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1C5A6C83-874A-4216-9888-A60D5C4084B6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2639BB4-AA9B-452B-91BB-47656D5D5684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144B8AAE-09A1-4C91-917D-0E2EFAB96C6A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9CCE5EE7-EAFD-49E4-A010-860AA16C6246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BCC7FEDA-2C2E-414E-A825-CF883A124F01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91D06137-0333-4B10-9084-C15F48284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AA9CB742-7610-4B2C-9526-A1178636E5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BA66FD80-EE42-41D4-85DE-3072C873E02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A50C71AA-6DED-4805-9805-115CA27D3B1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22CB7BE7-C465-4067-A8C3-D970DC7241B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/>
            </a:lvl1pPr>
          </a:lstStyle>
          <a:p>
            <a:pPr>
              <a:defRPr/>
            </a:pPr>
            <a:fld id="{2828E217-D60A-4AEB-BAE5-0705AE6755A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5000"/>
        <a:buFont typeface="Wingdings" panose="05000000000000000000" pitchFamily="2" charset="2"/>
        <a:buChar char="m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9000"/>
        <a:buFont typeface="Wingdings" panose="05000000000000000000" pitchFamily="2" charset="2"/>
        <a:buChar char="q"/>
        <a:defRPr kumimoji="1" sz="2800">
          <a:solidFill>
            <a:srgbClr val="3333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Ø"/>
        <a:defRPr kumimoji="1" sz="2400">
          <a:solidFill>
            <a:srgbClr val="FF33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microsoft.com/office/2011/relationships/inkAction" Target="../ink/inkAction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microsoft.com/office/2011/relationships/inkAction" Target="../ink/inkAction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microsoft.com/office/2011/relationships/inkAction" Target="../ink/inkAction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microsoft.com/office/2011/relationships/inkAction" Target="../ink/inkAction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11/relationships/inkAction" Target="../ink/inkAction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microsoft.com/office/2011/relationships/inkAction" Target="../ink/inkAction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microsoft.com/office/2011/relationships/inkAction" Target="../ink/inkAction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microsoft.com/office/2011/relationships/inkAction" Target="../ink/inkAction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microsoft.com/office/2011/relationships/inkAction" Target="../ink/inkAction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microsoft.com/office/2011/relationships/inkAction" Target="../ink/inkAction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microsoft.com/office/2011/relationships/inkAction" Target="../ink/inkAction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microsoft.com/office/2011/relationships/inkAction" Target="../ink/inkAction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6C4C81-95DB-4946-8FB6-EF3EC1130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算符优先分析预习要点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60C482-84F6-4CA6-BF56-874B938F0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算符文法：无连续</a:t>
            </a:r>
            <a:r>
              <a:rPr lang="en-US" altLang="zh-CN" dirty="0"/>
              <a:t>NT</a:t>
            </a:r>
            <a:r>
              <a:rPr lang="zh-CN" altLang="en-US" dirty="0"/>
              <a:t>、无</a:t>
            </a:r>
            <a:r>
              <a:rPr lang="en-US" altLang="zh-CN" dirty="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lang="zh-CN" altLang="en-US" dirty="0"/>
              <a:t>产生式</a:t>
            </a:r>
            <a:endParaRPr lang="en-US" altLang="zh-CN" dirty="0"/>
          </a:p>
          <a:p>
            <a:r>
              <a:rPr lang="zh-CN" altLang="en-US" dirty="0"/>
              <a:t>算符优先分析</a:t>
            </a:r>
            <a:endParaRPr lang="en-US" altLang="zh-CN" dirty="0"/>
          </a:p>
          <a:p>
            <a:pPr lvl="1"/>
            <a:r>
              <a:rPr lang="zh-CN" altLang="en-US" dirty="0"/>
              <a:t>根据运算符优先级确定句柄，进行归约</a:t>
            </a:r>
            <a:endParaRPr lang="en-US" altLang="zh-CN" dirty="0"/>
          </a:p>
          <a:p>
            <a:pPr lvl="1"/>
            <a:r>
              <a:rPr lang="zh-CN" altLang="en-US" dirty="0"/>
              <a:t>运算符（终结符）优先级确定算法</a:t>
            </a:r>
            <a:endParaRPr lang="en-US" altLang="zh-CN" dirty="0"/>
          </a:p>
          <a:p>
            <a:pPr lvl="2"/>
            <a:r>
              <a:rPr lang="en-US" altLang="zh-CN" dirty="0"/>
              <a:t>≐</a:t>
            </a:r>
            <a:r>
              <a:rPr lang="zh-CN" altLang="en-US" dirty="0"/>
              <a:t>：两个</a:t>
            </a:r>
            <a:r>
              <a:rPr lang="en-US" altLang="zh-CN" dirty="0"/>
              <a:t>T</a:t>
            </a:r>
            <a:r>
              <a:rPr lang="zh-CN" altLang="en-US" dirty="0"/>
              <a:t>在一个产生式中，必然同时归约</a:t>
            </a:r>
            <a:endParaRPr lang="en-US" altLang="zh-CN" dirty="0"/>
          </a:p>
          <a:p>
            <a:pPr lvl="2"/>
            <a:r>
              <a:rPr lang="en-US" altLang="zh-CN" dirty="0"/>
              <a:t>⋖</a:t>
            </a:r>
            <a:r>
              <a:rPr lang="zh-CN" altLang="en-US" dirty="0"/>
              <a:t>：“前高后低”，前者的运算结果作为后者的运算对象，后者先归约（计算），前者后归约</a:t>
            </a:r>
            <a:endParaRPr lang="en-US" altLang="zh-CN" dirty="0"/>
          </a:p>
          <a:p>
            <a:pPr lvl="2"/>
            <a:r>
              <a:rPr lang="en-US" altLang="zh-CN" dirty="0"/>
              <a:t>⋗</a:t>
            </a:r>
            <a:r>
              <a:rPr lang="zh-CN" altLang="en-US"/>
              <a:t>：前低后高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94975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D7C0F1E8-36CE-4341-93EA-FC10B9923D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算法</a:t>
            </a:r>
            <a:r>
              <a:rPr lang="en-US" altLang="zh-CN"/>
              <a:t>4.5  </a:t>
            </a:r>
            <a:r>
              <a:rPr lang="zh-CN" altLang="en-US"/>
              <a:t>算符优先分析算法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59928B4C-E401-4F40-9502-719378219F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/>
              <a:t>输入：一个输入串</a:t>
            </a:r>
            <a:r>
              <a:rPr lang="en-US" altLang="zh-CN" sz="2800"/>
              <a:t>w</a:t>
            </a:r>
            <a:r>
              <a:rPr lang="zh-CN" altLang="en-US" sz="2800"/>
              <a:t>和一个优先关系表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/>
              <a:t>输出：如果</a:t>
            </a:r>
            <a:r>
              <a:rPr lang="en-US" altLang="zh-CN" sz="2800"/>
              <a:t>w</a:t>
            </a:r>
            <a:r>
              <a:rPr lang="zh-CN" altLang="en-US" sz="2800"/>
              <a:t>符合语法，生成语法树框架（所有内部节点表示为占位符）；否则，输出错误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/>
              <a:t>方法：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/>
              <a:t>设置</a:t>
            </a:r>
            <a:r>
              <a:rPr lang="en-US" altLang="zh-CN" sz="2400"/>
              <a:t>ip</a:t>
            </a:r>
            <a:r>
              <a:rPr lang="zh-CN" altLang="en-US" sz="2400"/>
              <a:t>指向</a:t>
            </a:r>
            <a:r>
              <a:rPr lang="en-US" altLang="zh-CN" sz="2400"/>
              <a:t>w$</a:t>
            </a:r>
            <a:r>
              <a:rPr lang="zh-CN" altLang="en-US" sz="2400"/>
              <a:t>的第一个符号</a:t>
            </a:r>
            <a:r>
              <a:rPr lang="en-US" altLang="zh-CN" sz="2400"/>
              <a:t>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/>
              <a:t>repeat forever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/>
              <a:t>	if</a:t>
            </a:r>
            <a:r>
              <a:rPr lang="en-US" altLang="zh-CN" sz="2400"/>
              <a:t> (</a:t>
            </a:r>
            <a:r>
              <a:rPr lang="zh-CN" altLang="en-US" sz="2400"/>
              <a:t>栈顶为</a:t>
            </a:r>
            <a:r>
              <a:rPr lang="en-US" altLang="zh-CN" sz="2400"/>
              <a:t>$</a:t>
            </a:r>
            <a:r>
              <a:rPr lang="zh-CN" altLang="en-US" sz="2400"/>
              <a:t>且</a:t>
            </a:r>
            <a:r>
              <a:rPr lang="en-US" altLang="zh-CN" sz="2400"/>
              <a:t>ip</a:t>
            </a:r>
            <a:r>
              <a:rPr lang="zh-CN" altLang="en-US" sz="2400"/>
              <a:t>指向</a:t>
            </a:r>
            <a:r>
              <a:rPr lang="en-US" altLang="zh-CN" sz="2400"/>
              <a:t>$)</a:t>
            </a:r>
            <a:endParaRPr lang="en-US" altLang="zh-CN" sz="2400" b="1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/>
              <a:t>		return;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/>
              <a:t>	else {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/>
              <a:t>		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A8E87CE8-A733-4B11-8DB7-2520114128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41"/>
    </mc:Choice>
    <mc:Fallback xmlns="">
      <p:transition spd="slow" advTm="23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E3A60177-FE02-452A-BFEE-E6A698EA98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算法</a:t>
            </a:r>
            <a:r>
              <a:rPr lang="en-US" altLang="zh-CN"/>
              <a:t>4.5</a:t>
            </a:r>
            <a:r>
              <a:rPr lang="zh-CN" altLang="en-US"/>
              <a:t>（续）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D0098560-EA8C-4138-BD61-FFC7B9E362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/>
              <a:t>		</a:t>
            </a:r>
            <a:r>
              <a:rPr lang="zh-CN" altLang="en-US" sz="2400"/>
              <a:t>令</a:t>
            </a:r>
            <a:r>
              <a:rPr lang="en-US" altLang="zh-CN" sz="2400"/>
              <a:t>a</a:t>
            </a:r>
            <a:r>
              <a:rPr lang="zh-CN" altLang="en-US" sz="2400"/>
              <a:t>为最接近栈顶的终结符，</a:t>
            </a:r>
            <a:r>
              <a:rPr lang="en-US" altLang="zh-CN" sz="2400"/>
              <a:t>b</a:t>
            </a:r>
            <a:r>
              <a:rPr lang="zh-CN" altLang="en-US" sz="2400"/>
              <a:t>为</a:t>
            </a:r>
            <a:r>
              <a:rPr lang="en-US" altLang="zh-CN" sz="2400"/>
              <a:t>ip</a:t>
            </a:r>
            <a:r>
              <a:rPr lang="zh-CN" altLang="en-US" sz="2400"/>
              <a:t>指向符号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/>
              <a:t>		</a:t>
            </a:r>
            <a:r>
              <a:rPr lang="en-US" altLang="zh-CN" sz="2400" b="1"/>
              <a:t>if </a:t>
            </a:r>
            <a:r>
              <a:rPr lang="en-US" altLang="zh-CN" sz="2400"/>
              <a:t>(a⋖b </a:t>
            </a:r>
            <a:r>
              <a:rPr lang="zh-CN" altLang="en-US" sz="2400"/>
              <a:t>或 </a:t>
            </a:r>
            <a:r>
              <a:rPr lang="en-US" altLang="zh-CN" sz="2400"/>
              <a:t>a≐b) {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		b</a:t>
            </a:r>
            <a:r>
              <a:rPr lang="zh-CN" altLang="en-US" sz="2400"/>
              <a:t>压栈</a:t>
            </a:r>
            <a:r>
              <a:rPr lang="en-US" altLang="zh-CN" sz="2400"/>
              <a:t>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		ip</a:t>
            </a:r>
            <a:r>
              <a:rPr lang="zh-CN" altLang="en-US" sz="2400"/>
              <a:t>前移</a:t>
            </a:r>
            <a:r>
              <a:rPr lang="en-US" altLang="zh-CN" sz="2400"/>
              <a:t>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	} </a:t>
            </a:r>
            <a:r>
              <a:rPr lang="en-US" altLang="zh-CN" sz="2400" b="1"/>
              <a:t>else if</a:t>
            </a:r>
            <a:r>
              <a:rPr lang="en-US" altLang="zh-CN" sz="2400"/>
              <a:t> (a⋗b) {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		</a:t>
            </a:r>
            <a:r>
              <a:rPr lang="en-US" altLang="zh-CN" sz="2400" b="1"/>
              <a:t>repeat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/>
              <a:t>				</a:t>
            </a:r>
            <a:r>
              <a:rPr lang="zh-CN" altLang="en-US" sz="2400"/>
              <a:t>栈中符号弹出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/>
              <a:t>			</a:t>
            </a:r>
            <a:r>
              <a:rPr lang="en-US" altLang="zh-CN" sz="2400" b="1"/>
              <a:t>until </a:t>
            </a:r>
            <a:r>
              <a:rPr lang="zh-CN" altLang="en-US" sz="2400"/>
              <a:t>栈顶符号⋖刚刚弹出符号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/>
              <a:t>		</a:t>
            </a:r>
            <a:r>
              <a:rPr lang="en-US" altLang="zh-CN" sz="2400"/>
              <a:t>} </a:t>
            </a:r>
            <a:r>
              <a:rPr lang="en-US" altLang="zh-CN" sz="2400" b="1"/>
              <a:t>else</a:t>
            </a:r>
            <a:r>
              <a:rPr lang="en-US" altLang="zh-CN" sz="2400"/>
              <a:t> error();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}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2A1EA41F-46E0-4FB9-863D-B8BE478F78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5"/>
    </mc:Choice>
    <mc:Fallback xmlns="">
      <p:transition spd="slow" advTm="20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B4C917D7-A712-4BD5-A9AE-57D74A676C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</a:p>
        </p:txBody>
      </p:sp>
      <p:sp>
        <p:nvSpPr>
          <p:cNvPr id="30723" name="Line 5">
            <a:extLst>
              <a:ext uri="{FF2B5EF4-FFF2-40B4-BE49-F238E27FC236}">
                <a16:creationId xmlns:a16="http://schemas.microsoft.com/office/drawing/2014/main" id="{4DC3590A-EB7C-413C-91AD-FB19283DBF9A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1371600"/>
            <a:ext cx="5181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24" name="Line 6">
            <a:extLst>
              <a:ext uri="{FF2B5EF4-FFF2-40B4-BE49-F238E27FC236}">
                <a16:creationId xmlns:a16="http://schemas.microsoft.com/office/drawing/2014/main" id="{F725A876-DBA0-4F8E-90A5-8AE569FBEEE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1447800"/>
            <a:ext cx="5181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25" name="Line 7">
            <a:extLst>
              <a:ext uri="{FF2B5EF4-FFF2-40B4-BE49-F238E27FC236}">
                <a16:creationId xmlns:a16="http://schemas.microsoft.com/office/drawing/2014/main" id="{4771EC2C-E462-4716-93B7-5E1F7940150D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1752600"/>
            <a:ext cx="5181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26" name="Line 8">
            <a:extLst>
              <a:ext uri="{FF2B5EF4-FFF2-40B4-BE49-F238E27FC236}">
                <a16:creationId xmlns:a16="http://schemas.microsoft.com/office/drawing/2014/main" id="{2D58C9ED-A6E5-4374-B1E5-3637F70DE8A9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6019800"/>
            <a:ext cx="5181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27" name="Line 9">
            <a:extLst>
              <a:ext uri="{FF2B5EF4-FFF2-40B4-BE49-F238E27FC236}">
                <a16:creationId xmlns:a16="http://schemas.microsoft.com/office/drawing/2014/main" id="{81DFC86E-844F-44E8-9E89-3F4C8928036B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5800" y="1447800"/>
            <a:ext cx="0" cy="4572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28" name="Line 10">
            <a:extLst>
              <a:ext uri="{FF2B5EF4-FFF2-40B4-BE49-F238E27FC236}">
                <a16:creationId xmlns:a16="http://schemas.microsoft.com/office/drawing/2014/main" id="{ABC2DC16-3807-4528-962D-CEECCEDEF766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1447800"/>
            <a:ext cx="0" cy="4572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29" name="Text Box 12">
            <a:extLst>
              <a:ext uri="{FF2B5EF4-FFF2-40B4-BE49-F238E27FC236}">
                <a16:creationId xmlns:a16="http://schemas.microsoft.com/office/drawing/2014/main" id="{FBB8392E-3FFA-4A86-94CD-C31F25D301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1828800"/>
            <a:ext cx="1828800" cy="414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chemeClr val="accent2"/>
                </a:solidFill>
              </a:rPr>
              <a:t>id + id *  id$ </a:t>
            </a:r>
          </a:p>
          <a:p>
            <a:pPr algn="r"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chemeClr val="accent2"/>
                </a:solidFill>
              </a:rPr>
              <a:t>  + id * id$ </a:t>
            </a:r>
          </a:p>
          <a:p>
            <a:pPr algn="r"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chemeClr val="accent2"/>
                </a:solidFill>
              </a:rPr>
              <a:t>+ id * id$ </a:t>
            </a:r>
          </a:p>
          <a:p>
            <a:pPr algn="r"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chemeClr val="accent2"/>
                </a:solidFill>
              </a:rPr>
              <a:t>id * id$</a:t>
            </a:r>
          </a:p>
          <a:p>
            <a:pPr algn="r"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chemeClr val="accent2"/>
                </a:solidFill>
              </a:rPr>
              <a:t>* id$</a:t>
            </a:r>
          </a:p>
          <a:p>
            <a:pPr algn="r"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chemeClr val="accent2"/>
                </a:solidFill>
              </a:rPr>
              <a:t>* id$</a:t>
            </a:r>
          </a:p>
          <a:p>
            <a:pPr algn="r"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chemeClr val="accent2"/>
                </a:solidFill>
              </a:rPr>
              <a:t>id$</a:t>
            </a:r>
          </a:p>
          <a:p>
            <a:pPr algn="r"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chemeClr val="accent2"/>
                </a:solidFill>
              </a:rPr>
              <a:t>$</a:t>
            </a:r>
          </a:p>
          <a:p>
            <a:pPr algn="r"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chemeClr val="accent2"/>
                </a:solidFill>
              </a:rPr>
              <a:t>$</a:t>
            </a:r>
          </a:p>
          <a:p>
            <a:pPr algn="r"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chemeClr val="accent2"/>
                </a:solidFill>
              </a:rPr>
              <a:t>$</a:t>
            </a:r>
          </a:p>
          <a:p>
            <a:pPr algn="r"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chemeClr val="accent2"/>
                </a:solidFill>
              </a:rPr>
              <a:t>$</a:t>
            </a:r>
          </a:p>
        </p:txBody>
      </p:sp>
      <p:sp>
        <p:nvSpPr>
          <p:cNvPr id="30730" name="Text Box 13">
            <a:extLst>
              <a:ext uri="{FF2B5EF4-FFF2-40B4-BE49-F238E27FC236}">
                <a16:creationId xmlns:a16="http://schemas.microsoft.com/office/drawing/2014/main" id="{6907B76E-1A4D-4AC2-8DE6-501ABF3DF0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18288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0" lang="zh-CN" altLang="zh-CN" sz="2400" b="1"/>
          </a:p>
        </p:txBody>
      </p:sp>
      <p:sp>
        <p:nvSpPr>
          <p:cNvPr id="30731" name="Text Box 14">
            <a:extLst>
              <a:ext uri="{FF2B5EF4-FFF2-40B4-BE49-F238E27FC236}">
                <a16:creationId xmlns:a16="http://schemas.microsoft.com/office/drawing/2014/main" id="{B058AB44-19EB-4310-8F8D-B9D7F13B7B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3716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STACK</a:t>
            </a:r>
          </a:p>
        </p:txBody>
      </p:sp>
      <p:sp>
        <p:nvSpPr>
          <p:cNvPr id="30732" name="Text Box 15">
            <a:extLst>
              <a:ext uri="{FF2B5EF4-FFF2-40B4-BE49-F238E27FC236}">
                <a16:creationId xmlns:a16="http://schemas.microsoft.com/office/drawing/2014/main" id="{6C14F74F-A209-4EE6-A897-F5DFC14C79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1371600"/>
            <a:ext cx="1219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INPUT</a:t>
            </a:r>
          </a:p>
        </p:txBody>
      </p:sp>
      <p:sp>
        <p:nvSpPr>
          <p:cNvPr id="30733" name="Text Box 16">
            <a:extLst>
              <a:ext uri="{FF2B5EF4-FFF2-40B4-BE49-F238E27FC236}">
                <a16:creationId xmlns:a16="http://schemas.microsoft.com/office/drawing/2014/main" id="{27563B8B-1B92-47FF-B638-404407ACF1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13716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Remark</a:t>
            </a:r>
          </a:p>
        </p:txBody>
      </p:sp>
      <p:sp>
        <p:nvSpPr>
          <p:cNvPr id="30734" name="Text Box 18">
            <a:extLst>
              <a:ext uri="{FF2B5EF4-FFF2-40B4-BE49-F238E27FC236}">
                <a16:creationId xmlns:a16="http://schemas.microsoft.com/office/drawing/2014/main" id="{F866B292-753D-4D1A-BA1F-53E8885288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133600"/>
            <a:ext cx="32004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800" b="1">
                <a:solidFill>
                  <a:srgbClr val="3333CC"/>
                </a:solidFill>
                <a:latin typeface="Courier New" panose="02070309020205020404" pitchFamily="49" charset="0"/>
              </a:rPr>
              <a:t>一系列的弹出操作</a:t>
            </a:r>
            <a:br>
              <a:rPr kumimoji="0" lang="zh-CN" altLang="en-US" sz="2800" b="1">
                <a:solidFill>
                  <a:srgbClr val="3333CC"/>
                </a:solidFill>
                <a:latin typeface="Courier New" panose="02070309020205020404" pitchFamily="49" charset="0"/>
              </a:rPr>
            </a:br>
            <a:r>
              <a:rPr kumimoji="0" lang="en-US" altLang="zh-CN" sz="2800" b="1">
                <a:solidFill>
                  <a:srgbClr val="3333CC"/>
                </a:solidFill>
                <a:latin typeface="Courier New" panose="02070309020205020404" pitchFamily="49" charset="0"/>
              </a:rPr>
              <a:t>——</a:t>
            </a:r>
            <a:r>
              <a:rPr kumimoji="0" lang="zh-CN" altLang="en-US" sz="2800" b="1">
                <a:solidFill>
                  <a:srgbClr val="3333CC"/>
                </a:solidFill>
                <a:latin typeface="Courier New" panose="02070309020205020404" pitchFamily="49" charset="0"/>
              </a:rPr>
              <a:t>利用某个产生式进行归约</a:t>
            </a:r>
          </a:p>
        </p:txBody>
      </p:sp>
      <p:sp>
        <p:nvSpPr>
          <p:cNvPr id="30735" name="Text Box 19">
            <a:extLst>
              <a:ext uri="{FF2B5EF4-FFF2-40B4-BE49-F238E27FC236}">
                <a16:creationId xmlns:a16="http://schemas.microsoft.com/office/drawing/2014/main" id="{1923A206-C940-4864-B4F3-FF8EC80AD8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828800"/>
            <a:ext cx="1828800" cy="414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$ </a:t>
            </a:r>
            <a:r>
              <a:rPr lang="en-US" altLang="zh-CN" sz="2400"/>
              <a:t>⋖</a:t>
            </a:r>
            <a:r>
              <a:rPr kumimoji="0" lang="en-US" altLang="zh-CN" sz="2400" b="1"/>
              <a:t> </a:t>
            </a:r>
            <a:r>
              <a:rPr kumimoji="0" lang="en-US" altLang="zh-CN" sz="2400" b="1">
                <a:solidFill>
                  <a:schemeClr val="accent2"/>
                </a:solidFill>
              </a:rPr>
              <a:t>id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chemeClr val="accent2"/>
                </a:solidFill>
              </a:rPr>
              <a:t>id </a:t>
            </a:r>
            <a:r>
              <a:rPr lang="en-US" altLang="zh-CN" sz="2400"/>
              <a:t>⋗</a:t>
            </a:r>
            <a:r>
              <a:rPr kumimoji="0" lang="en-US" altLang="zh-CN" sz="2400" b="1"/>
              <a:t> </a:t>
            </a:r>
            <a:r>
              <a:rPr kumimoji="0" lang="en-US" altLang="zh-CN" sz="2400" b="1">
                <a:solidFill>
                  <a:schemeClr val="accent2"/>
                </a:solidFill>
              </a:rPr>
              <a:t>+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$</a:t>
            </a:r>
            <a:r>
              <a:rPr kumimoji="0" lang="en-US" altLang="zh-CN" sz="2400" b="1">
                <a:solidFill>
                  <a:schemeClr val="accent2"/>
                </a:solidFill>
              </a:rPr>
              <a:t> </a:t>
            </a:r>
            <a:r>
              <a:rPr lang="en-US" altLang="zh-CN" sz="2400"/>
              <a:t>⋖</a:t>
            </a:r>
            <a:r>
              <a:rPr kumimoji="0" lang="en-US" altLang="zh-CN" sz="2400" b="1"/>
              <a:t> </a:t>
            </a:r>
            <a:r>
              <a:rPr kumimoji="0" lang="en-US" altLang="zh-CN" sz="2400" b="1">
                <a:solidFill>
                  <a:schemeClr val="accent2"/>
                </a:solidFill>
              </a:rPr>
              <a:t>+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chemeClr val="accent2"/>
                </a:solidFill>
              </a:rPr>
              <a:t>+ </a:t>
            </a:r>
            <a:r>
              <a:rPr lang="en-US" altLang="zh-CN" sz="2400"/>
              <a:t>⋖</a:t>
            </a:r>
            <a:r>
              <a:rPr kumimoji="0" lang="en-US" altLang="zh-CN" sz="2400" b="1"/>
              <a:t> </a:t>
            </a:r>
            <a:r>
              <a:rPr kumimoji="0" lang="en-US" altLang="zh-CN" sz="2400" b="1">
                <a:solidFill>
                  <a:schemeClr val="accent2"/>
                </a:solidFill>
              </a:rPr>
              <a:t>id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chemeClr val="accent2"/>
                </a:solidFill>
              </a:rPr>
              <a:t>id </a:t>
            </a:r>
            <a:r>
              <a:rPr lang="en-US" altLang="zh-CN" sz="2400"/>
              <a:t>⋗</a:t>
            </a:r>
            <a:r>
              <a:rPr kumimoji="0" lang="en-US" altLang="zh-CN" sz="2400" b="1"/>
              <a:t> </a:t>
            </a:r>
            <a:r>
              <a:rPr kumimoji="0" lang="en-US" altLang="zh-CN" sz="2400" b="1">
                <a:solidFill>
                  <a:schemeClr val="accent2"/>
                </a:solidFill>
              </a:rPr>
              <a:t>*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chemeClr val="accent2"/>
                </a:solidFill>
              </a:rPr>
              <a:t>+ </a:t>
            </a:r>
            <a:r>
              <a:rPr lang="en-US" altLang="zh-CN" sz="2400"/>
              <a:t>⋖</a:t>
            </a:r>
            <a:r>
              <a:rPr kumimoji="0" lang="en-US" altLang="zh-CN" sz="2400" b="1">
                <a:solidFill>
                  <a:schemeClr val="accent2"/>
                </a:solidFill>
              </a:rPr>
              <a:t> *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chemeClr val="accent2"/>
                </a:solidFill>
              </a:rPr>
              <a:t>* </a:t>
            </a:r>
            <a:r>
              <a:rPr lang="en-US" altLang="zh-CN" sz="2400"/>
              <a:t>⋖</a:t>
            </a:r>
            <a:r>
              <a:rPr kumimoji="0" lang="en-US" altLang="zh-CN" sz="2400" b="1"/>
              <a:t> </a:t>
            </a:r>
            <a:r>
              <a:rPr kumimoji="0" lang="en-US" altLang="zh-CN" sz="2400" b="1">
                <a:solidFill>
                  <a:schemeClr val="accent2"/>
                </a:solidFill>
              </a:rPr>
              <a:t>id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chemeClr val="accent2"/>
                </a:solidFill>
              </a:rPr>
              <a:t>id </a:t>
            </a:r>
            <a:r>
              <a:rPr lang="en-US" altLang="zh-CN" sz="2400"/>
              <a:t>⋗</a:t>
            </a:r>
            <a:r>
              <a:rPr kumimoji="0" lang="en-US" altLang="zh-CN" sz="2400" b="1"/>
              <a:t> $</a:t>
            </a:r>
            <a:endParaRPr kumimoji="0" lang="en-US" altLang="zh-CN" sz="2400" b="1">
              <a:solidFill>
                <a:schemeClr val="accent2"/>
              </a:solidFill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chemeClr val="accent2"/>
                </a:solidFill>
              </a:rPr>
              <a:t>* </a:t>
            </a:r>
            <a:r>
              <a:rPr lang="en-US" altLang="zh-CN" sz="2400"/>
              <a:t>⋗</a:t>
            </a:r>
            <a:r>
              <a:rPr kumimoji="0" lang="en-US" altLang="zh-CN" sz="2400" b="1"/>
              <a:t> $</a:t>
            </a:r>
            <a:endParaRPr kumimoji="0" lang="en-US" altLang="zh-CN" sz="2400" b="1">
              <a:solidFill>
                <a:schemeClr val="accent2"/>
              </a:solidFill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chemeClr val="accent2"/>
                </a:solidFill>
              </a:rPr>
              <a:t>+ </a:t>
            </a:r>
            <a:r>
              <a:rPr lang="en-US" altLang="zh-CN" sz="2400"/>
              <a:t>⋗</a:t>
            </a:r>
            <a:r>
              <a:rPr kumimoji="0" lang="en-US" altLang="zh-CN" sz="2400" b="1"/>
              <a:t> $</a:t>
            </a:r>
            <a:endParaRPr kumimoji="0" lang="en-US" altLang="zh-CN" sz="2400" b="1">
              <a:solidFill>
                <a:schemeClr val="accent2"/>
              </a:solidFill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accept</a:t>
            </a:r>
          </a:p>
        </p:txBody>
      </p:sp>
      <p:sp>
        <p:nvSpPr>
          <p:cNvPr id="30736" name="Text Box 20">
            <a:extLst>
              <a:ext uri="{FF2B5EF4-FFF2-40B4-BE49-F238E27FC236}">
                <a16:creationId xmlns:a16="http://schemas.microsoft.com/office/drawing/2014/main" id="{E2C3C53A-E574-4046-8E45-6312CEEA13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828800"/>
            <a:ext cx="1371600" cy="414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$</a:t>
            </a:r>
            <a:endParaRPr kumimoji="0" lang="en-US" altLang="zh-CN" sz="2400" b="1">
              <a:solidFill>
                <a:schemeClr val="accent2"/>
              </a:solidFill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$ </a:t>
            </a:r>
            <a:r>
              <a:rPr kumimoji="0" lang="en-US" altLang="zh-CN" sz="2400" b="1">
                <a:solidFill>
                  <a:schemeClr val="accent2"/>
                </a:solidFill>
              </a:rPr>
              <a:t>id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$</a:t>
            </a:r>
            <a:endParaRPr kumimoji="0" lang="en-US" altLang="zh-CN" sz="2400" b="1">
              <a:solidFill>
                <a:schemeClr val="accent2"/>
              </a:solidFill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$ </a:t>
            </a:r>
            <a:r>
              <a:rPr kumimoji="0" lang="en-US" altLang="zh-CN" sz="2400" b="1">
                <a:solidFill>
                  <a:schemeClr val="accent2"/>
                </a:solidFill>
              </a:rPr>
              <a:t>+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$ </a:t>
            </a:r>
            <a:r>
              <a:rPr kumimoji="0" lang="en-US" altLang="zh-CN" sz="2400" b="1">
                <a:solidFill>
                  <a:schemeClr val="accent2"/>
                </a:solidFill>
              </a:rPr>
              <a:t>+ id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$ </a:t>
            </a:r>
            <a:r>
              <a:rPr kumimoji="0" lang="en-US" altLang="zh-CN" sz="2400" b="1">
                <a:solidFill>
                  <a:schemeClr val="accent2"/>
                </a:solidFill>
              </a:rPr>
              <a:t>+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$ </a:t>
            </a:r>
            <a:r>
              <a:rPr kumimoji="0" lang="en-US" altLang="zh-CN" sz="2400" b="1">
                <a:solidFill>
                  <a:schemeClr val="accent2"/>
                </a:solidFill>
              </a:rPr>
              <a:t>+ *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$ </a:t>
            </a:r>
            <a:r>
              <a:rPr kumimoji="0" lang="en-US" altLang="zh-CN" sz="2400" b="1">
                <a:solidFill>
                  <a:schemeClr val="accent2"/>
                </a:solidFill>
              </a:rPr>
              <a:t>+ * id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$ </a:t>
            </a:r>
            <a:r>
              <a:rPr kumimoji="0" lang="en-US" altLang="zh-CN" sz="2400" b="1">
                <a:solidFill>
                  <a:schemeClr val="accent2"/>
                </a:solidFill>
              </a:rPr>
              <a:t>+ *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$ </a:t>
            </a:r>
            <a:r>
              <a:rPr kumimoji="0" lang="en-US" altLang="zh-CN" sz="2400" b="1">
                <a:solidFill>
                  <a:schemeClr val="accent2"/>
                </a:solidFill>
              </a:rPr>
              <a:t>+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$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A10CFD7-64C9-47D4-AB8E-6AD62D13015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68320" y="2235600"/>
              <a:ext cx="1472040" cy="540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A10CFD7-64C9-47D4-AB8E-6AD62D1301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58960" y="2226240"/>
                <a:ext cx="1490760" cy="727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158D1A43-41FE-4E67-861A-6BBBF87D96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93"/>
    </mc:Choice>
    <mc:Fallback xmlns="">
      <p:transition spd="slow" advTm="330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6B882ABC-9EDA-4E8B-B604-52F1254D7E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4.6.2 </a:t>
            </a:r>
            <a:r>
              <a:rPr lang="zh-CN" altLang="en-US"/>
              <a:t>直接构造算符优先关系</a:t>
            </a:r>
            <a:r>
              <a:rPr lang="en-US" altLang="zh-CN"/>
              <a:t>(</a:t>
            </a:r>
            <a:r>
              <a:rPr lang="zh-CN" altLang="en-US"/>
              <a:t>表</a:t>
            </a:r>
            <a:r>
              <a:rPr lang="en-US" altLang="zh-CN"/>
              <a:t>)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7C8CC71B-FD30-4D54-850B-7F43112EE2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/>
            <a:r>
              <a:rPr lang="zh-CN" altLang="en-US" sz="2800"/>
              <a:t>在理解文法含义情况下直接构造优先关系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800"/>
              <a:t>若</a:t>
            </a:r>
            <a:r>
              <a:rPr lang="en-US" altLang="zh-CN" sz="2800">
                <a:latin typeface="Symbol" panose="05050102010706020507" pitchFamily="18" charset="2"/>
              </a:rPr>
              <a:t>q</a:t>
            </a:r>
            <a:r>
              <a:rPr lang="en-US" altLang="zh-CN" sz="2800" baseline="-25000"/>
              <a:t>1</a:t>
            </a:r>
            <a:r>
              <a:rPr lang="zh-CN" altLang="en-US" sz="2800"/>
              <a:t>优先级高于</a:t>
            </a:r>
            <a:r>
              <a:rPr lang="en-US" altLang="zh-CN" sz="2800">
                <a:latin typeface="Symbol" panose="05050102010706020507" pitchFamily="18" charset="2"/>
              </a:rPr>
              <a:t>q</a:t>
            </a:r>
            <a:r>
              <a:rPr lang="en-US" altLang="zh-CN" sz="2800" baseline="-25000"/>
              <a:t>2</a:t>
            </a:r>
            <a:r>
              <a:rPr lang="zh-CN" altLang="en-US" sz="2800"/>
              <a:t>， </a:t>
            </a:r>
            <a:r>
              <a:rPr lang="en-US" altLang="zh-CN" sz="2800">
                <a:latin typeface="Symbol" panose="05050102010706020507" pitchFamily="18" charset="2"/>
              </a:rPr>
              <a:t>q</a:t>
            </a:r>
            <a:r>
              <a:rPr lang="en-US" altLang="zh-CN" sz="2800" baseline="-25000"/>
              <a:t>1</a:t>
            </a:r>
            <a:r>
              <a:rPr lang="en-US" altLang="zh-CN" sz="2800">
                <a:latin typeface="Lucida Sans Unicode" panose="020B0602030504020204" pitchFamily="34" charset="0"/>
              </a:rPr>
              <a:t>⋗</a:t>
            </a:r>
            <a:r>
              <a:rPr lang="en-US" altLang="zh-CN" sz="2800">
                <a:latin typeface="Symbol" panose="05050102010706020507" pitchFamily="18" charset="2"/>
              </a:rPr>
              <a:t>q</a:t>
            </a:r>
            <a:r>
              <a:rPr lang="en-US" altLang="zh-CN" sz="2800" baseline="-25000"/>
              <a:t>2</a:t>
            </a:r>
            <a:r>
              <a:rPr lang="zh-CN" altLang="en-US" sz="2800"/>
              <a:t>，</a:t>
            </a:r>
            <a:r>
              <a:rPr lang="en-US" altLang="zh-CN" sz="2800">
                <a:latin typeface="Symbol" panose="05050102010706020507" pitchFamily="18" charset="2"/>
              </a:rPr>
              <a:t>q</a:t>
            </a:r>
            <a:r>
              <a:rPr lang="en-US" altLang="zh-CN" sz="2800" baseline="-25000"/>
              <a:t>2</a:t>
            </a:r>
            <a:r>
              <a:rPr lang="en-US" altLang="zh-CN" sz="2800">
                <a:latin typeface="Lucida Sans Unicode" panose="020B0602030504020204" pitchFamily="34" charset="0"/>
              </a:rPr>
              <a:t>⋖</a:t>
            </a:r>
            <a:r>
              <a:rPr lang="en-US" altLang="zh-CN" sz="2800">
                <a:latin typeface="Symbol" panose="05050102010706020507" pitchFamily="18" charset="2"/>
              </a:rPr>
              <a:t>q</a:t>
            </a:r>
            <a:r>
              <a:rPr lang="en-US" altLang="zh-CN" sz="2800" baseline="-25000">
                <a:latin typeface="Symbol" panose="05050102010706020507" pitchFamily="18" charset="2"/>
              </a:rPr>
              <a:t>1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800"/>
              <a:t>若</a:t>
            </a:r>
            <a:r>
              <a:rPr lang="en-US" altLang="zh-CN" sz="2800">
                <a:latin typeface="Symbol" panose="05050102010706020507" pitchFamily="18" charset="2"/>
              </a:rPr>
              <a:t>q</a:t>
            </a:r>
            <a:r>
              <a:rPr lang="en-US" altLang="zh-CN" sz="2800" baseline="-25000"/>
              <a:t>1</a:t>
            </a:r>
            <a:r>
              <a:rPr lang="zh-CN" altLang="en-US" sz="2800"/>
              <a:t>优先级等于</a:t>
            </a:r>
            <a:r>
              <a:rPr lang="en-US" altLang="zh-CN" sz="2800">
                <a:latin typeface="Symbol" panose="05050102010706020507" pitchFamily="18" charset="2"/>
              </a:rPr>
              <a:t>q</a:t>
            </a:r>
            <a:r>
              <a:rPr lang="en-US" altLang="zh-CN" sz="2800" baseline="-25000"/>
              <a:t>2</a:t>
            </a:r>
            <a:r>
              <a:rPr lang="zh-CN" altLang="en-US" sz="2800"/>
              <a:t>（或相同的算符）， 若左结合，</a:t>
            </a:r>
            <a:r>
              <a:rPr lang="en-US" altLang="zh-CN" sz="2800">
                <a:latin typeface="Symbol" panose="05050102010706020507" pitchFamily="18" charset="2"/>
              </a:rPr>
              <a:t>q</a:t>
            </a:r>
            <a:r>
              <a:rPr lang="en-US" altLang="zh-CN" sz="2800" baseline="-25000"/>
              <a:t>1</a:t>
            </a:r>
            <a:r>
              <a:rPr lang="en-US" altLang="zh-CN" sz="2800"/>
              <a:t>⋗</a:t>
            </a:r>
            <a:r>
              <a:rPr lang="en-US" altLang="zh-CN" sz="2800">
                <a:latin typeface="Symbol" panose="05050102010706020507" pitchFamily="18" charset="2"/>
              </a:rPr>
              <a:t>q</a:t>
            </a:r>
            <a:r>
              <a:rPr lang="en-US" altLang="zh-CN" sz="2800" baseline="-25000"/>
              <a:t>2</a:t>
            </a:r>
            <a:r>
              <a:rPr lang="zh-CN" altLang="en-US" sz="2800"/>
              <a:t>，</a:t>
            </a:r>
            <a:r>
              <a:rPr lang="en-US" altLang="zh-CN" sz="2800">
                <a:latin typeface="Symbol" panose="05050102010706020507" pitchFamily="18" charset="2"/>
              </a:rPr>
              <a:t>q</a:t>
            </a:r>
            <a:r>
              <a:rPr lang="en-US" altLang="zh-CN" sz="2800" baseline="-25000"/>
              <a:t>2</a:t>
            </a:r>
            <a:r>
              <a:rPr lang="en-US" altLang="zh-CN" sz="2800">
                <a:latin typeface="Lucida Sans Unicode" panose="020B0602030504020204" pitchFamily="34" charset="0"/>
              </a:rPr>
              <a:t>⋗</a:t>
            </a:r>
            <a:r>
              <a:rPr lang="en-US" altLang="zh-CN" sz="2800">
                <a:latin typeface="Symbol" panose="05050102010706020507" pitchFamily="18" charset="2"/>
              </a:rPr>
              <a:t>q</a:t>
            </a:r>
            <a:r>
              <a:rPr lang="en-US" altLang="zh-CN" sz="2800" baseline="-25000">
                <a:latin typeface="Symbol" panose="05050102010706020507" pitchFamily="18" charset="2"/>
              </a:rPr>
              <a:t>1</a:t>
            </a:r>
            <a:r>
              <a:rPr lang="zh-CN" altLang="en-US" sz="2800">
                <a:latin typeface="Symbol" panose="05050102010706020507" pitchFamily="18" charset="2"/>
              </a:rPr>
              <a:t>，</a:t>
            </a:r>
            <a:br>
              <a:rPr lang="zh-CN" altLang="en-US" sz="2800">
                <a:latin typeface="Symbol" panose="05050102010706020507" pitchFamily="18" charset="2"/>
              </a:rPr>
            </a:br>
            <a:r>
              <a:rPr lang="zh-CN" altLang="en-US" sz="2800">
                <a:latin typeface="Symbol" panose="05050102010706020507" pitchFamily="18" charset="2"/>
              </a:rPr>
              <a:t>若右结合，</a:t>
            </a:r>
            <a:r>
              <a:rPr lang="en-US" altLang="zh-CN" sz="2800">
                <a:latin typeface="Symbol" panose="05050102010706020507" pitchFamily="18" charset="2"/>
              </a:rPr>
              <a:t>q</a:t>
            </a:r>
            <a:r>
              <a:rPr lang="en-US" altLang="zh-CN" sz="2800" baseline="-25000"/>
              <a:t>1</a:t>
            </a:r>
            <a:r>
              <a:rPr lang="en-US" altLang="zh-CN" sz="2800">
                <a:latin typeface="Lucida Sans Unicode" panose="020B0602030504020204" pitchFamily="34" charset="0"/>
              </a:rPr>
              <a:t>⋖</a:t>
            </a:r>
            <a:r>
              <a:rPr lang="en-US" altLang="zh-CN" sz="2800">
                <a:latin typeface="Symbol" panose="05050102010706020507" pitchFamily="18" charset="2"/>
              </a:rPr>
              <a:t>q</a:t>
            </a:r>
            <a:r>
              <a:rPr lang="en-US" altLang="zh-CN" sz="2800" baseline="-25000"/>
              <a:t>2</a:t>
            </a:r>
            <a:r>
              <a:rPr lang="zh-CN" altLang="en-US" sz="2800"/>
              <a:t>，</a:t>
            </a:r>
            <a:r>
              <a:rPr lang="en-US" altLang="zh-CN" sz="2800">
                <a:latin typeface="Symbol" panose="05050102010706020507" pitchFamily="18" charset="2"/>
              </a:rPr>
              <a:t>q</a:t>
            </a:r>
            <a:r>
              <a:rPr lang="en-US" altLang="zh-CN" sz="2800" baseline="-25000"/>
              <a:t>2</a:t>
            </a:r>
            <a:r>
              <a:rPr lang="en-US" altLang="zh-CN" sz="2800">
                <a:latin typeface="Lucida Sans Unicode" panose="020B0602030504020204" pitchFamily="34" charset="0"/>
              </a:rPr>
              <a:t>⋖</a:t>
            </a:r>
            <a:r>
              <a:rPr lang="en-US" altLang="zh-CN" sz="2800">
                <a:latin typeface="Symbol" panose="05050102010706020507" pitchFamily="18" charset="2"/>
              </a:rPr>
              <a:t>q</a:t>
            </a:r>
            <a:r>
              <a:rPr lang="en-US" altLang="zh-CN" sz="2800" baseline="-25000">
                <a:latin typeface="Symbol" panose="05050102010706020507" pitchFamily="18" charset="2"/>
              </a:rPr>
              <a:t>1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en-US" altLang="zh-CN" sz="2800">
                <a:solidFill>
                  <a:schemeClr val="folHlink"/>
                </a:solidFill>
                <a:latin typeface="Symbol" panose="05050102010706020507" pitchFamily="18" charset="2"/>
              </a:rPr>
              <a:t>q</a:t>
            </a:r>
            <a:r>
              <a:rPr lang="en-US" altLang="zh-CN" sz="2800"/>
              <a:t>⋖</a:t>
            </a:r>
            <a:r>
              <a:rPr lang="en-US" altLang="zh-CN" sz="2800">
                <a:solidFill>
                  <a:schemeClr val="folHlink"/>
                </a:solidFill>
              </a:rPr>
              <a:t>(</a:t>
            </a:r>
            <a:r>
              <a:rPr lang="zh-CN" altLang="en-US" sz="2800"/>
              <a:t>，</a:t>
            </a:r>
            <a:r>
              <a:rPr lang="en-US" altLang="zh-CN" sz="2800">
                <a:solidFill>
                  <a:schemeClr val="folHlink"/>
                </a:solidFill>
              </a:rPr>
              <a:t>(</a:t>
            </a:r>
            <a:r>
              <a:rPr lang="en-US" altLang="zh-CN" sz="2800"/>
              <a:t>⋖</a:t>
            </a:r>
            <a:r>
              <a:rPr lang="en-US" altLang="zh-CN" sz="2800">
                <a:solidFill>
                  <a:schemeClr val="folHlink"/>
                </a:solidFill>
                <a:latin typeface="Symbol" panose="05050102010706020507" pitchFamily="18" charset="2"/>
              </a:rPr>
              <a:t>q</a:t>
            </a:r>
            <a:r>
              <a:rPr lang="zh-CN" altLang="en-US" sz="2800">
                <a:latin typeface="Symbol" panose="05050102010706020507" pitchFamily="18" charset="2"/>
              </a:rPr>
              <a:t>，</a:t>
            </a:r>
            <a:r>
              <a:rPr lang="en-US" altLang="zh-CN" sz="2800">
                <a:solidFill>
                  <a:schemeClr val="folHlink"/>
                </a:solidFill>
              </a:rPr>
              <a:t>)</a:t>
            </a:r>
            <a:r>
              <a:rPr lang="en-US" altLang="zh-CN" sz="2800">
                <a:latin typeface="Lucida Sans Unicode" panose="020B0602030504020204" pitchFamily="34" charset="0"/>
              </a:rPr>
              <a:t>⋗</a:t>
            </a:r>
            <a:r>
              <a:rPr lang="en-US" altLang="zh-CN" sz="2800">
                <a:solidFill>
                  <a:schemeClr val="folHlink"/>
                </a:solidFill>
                <a:latin typeface="Symbol" panose="05050102010706020507" pitchFamily="18" charset="2"/>
              </a:rPr>
              <a:t>q</a:t>
            </a:r>
            <a:r>
              <a:rPr lang="zh-CN" altLang="en-US" sz="2800">
                <a:latin typeface="Symbol" panose="05050102010706020507" pitchFamily="18" charset="2"/>
              </a:rPr>
              <a:t>，</a:t>
            </a:r>
            <a:r>
              <a:rPr lang="en-US" altLang="zh-CN" sz="2800">
                <a:solidFill>
                  <a:schemeClr val="folHlink"/>
                </a:solidFill>
                <a:latin typeface="Symbol" panose="05050102010706020507" pitchFamily="18" charset="2"/>
              </a:rPr>
              <a:t>q</a:t>
            </a:r>
            <a:r>
              <a:rPr lang="en-US" altLang="zh-CN" sz="2800">
                <a:latin typeface="Lucida Sans Unicode" panose="020B0602030504020204" pitchFamily="34" charset="0"/>
              </a:rPr>
              <a:t>⋗</a:t>
            </a:r>
            <a:r>
              <a:rPr lang="en-US" altLang="zh-CN" sz="2800">
                <a:solidFill>
                  <a:schemeClr val="folHlink"/>
                </a:solidFill>
              </a:rPr>
              <a:t>)</a:t>
            </a:r>
            <a:r>
              <a:rPr lang="zh-CN" altLang="en-US" sz="2800"/>
              <a:t>，</a:t>
            </a:r>
            <a:r>
              <a:rPr lang="en-US" altLang="zh-CN" sz="2800">
                <a:solidFill>
                  <a:schemeClr val="folHlink"/>
                </a:solidFill>
              </a:rPr>
              <a:t>(</a:t>
            </a:r>
            <a:r>
              <a:rPr lang="en-US" altLang="zh-CN" sz="2800"/>
              <a:t>≐</a:t>
            </a:r>
            <a:r>
              <a:rPr lang="en-US" altLang="zh-CN" sz="2800">
                <a:solidFill>
                  <a:schemeClr val="folHlink"/>
                </a:solidFill>
              </a:rPr>
              <a:t>)</a:t>
            </a:r>
            <a:r>
              <a:rPr lang="zh-CN" altLang="en-US" sz="2800"/>
              <a:t>，</a:t>
            </a:r>
            <a:r>
              <a:rPr lang="en-US" altLang="zh-CN" sz="2800">
                <a:solidFill>
                  <a:schemeClr val="folHlink"/>
                </a:solidFill>
              </a:rPr>
              <a:t>(</a:t>
            </a:r>
            <a:r>
              <a:rPr lang="en-US" altLang="zh-CN" sz="2800"/>
              <a:t>⋖</a:t>
            </a:r>
            <a:r>
              <a:rPr lang="en-US" altLang="zh-CN" sz="2800">
                <a:solidFill>
                  <a:schemeClr val="folHlink"/>
                </a:solidFill>
              </a:rPr>
              <a:t>(</a:t>
            </a:r>
            <a:r>
              <a:rPr lang="zh-CN" altLang="en-US" sz="2800"/>
              <a:t>，</a:t>
            </a:r>
            <a:r>
              <a:rPr lang="en-US" altLang="zh-CN" sz="2800">
                <a:solidFill>
                  <a:schemeClr val="folHlink"/>
                </a:solidFill>
              </a:rPr>
              <a:t>)</a:t>
            </a:r>
            <a:r>
              <a:rPr lang="en-US" altLang="zh-CN" sz="2800">
                <a:latin typeface="Lucida Sans Unicode" panose="020B0602030504020204" pitchFamily="34" charset="0"/>
              </a:rPr>
              <a:t>⋗</a:t>
            </a:r>
            <a:r>
              <a:rPr lang="en-US" altLang="zh-CN" sz="2800">
                <a:solidFill>
                  <a:schemeClr val="folHlink"/>
                </a:solidFill>
              </a:rPr>
              <a:t>)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en-US" altLang="zh-CN" sz="2800" b="1"/>
              <a:t>id</a:t>
            </a:r>
            <a:r>
              <a:rPr lang="zh-CN" altLang="en-US" sz="2800"/>
              <a:t>的优先级高于任何其他符号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en-US" altLang="zh-CN" sz="2800"/>
              <a:t>$</a:t>
            </a:r>
            <a:r>
              <a:rPr lang="zh-CN" altLang="en-US" sz="2800"/>
              <a:t>具有最低的优先级</a:t>
            </a:r>
            <a:endParaRPr lang="zh-CN" altLang="en-US" sz="2800" b="1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D734324-EB60-42EF-B54C-88C48F5009D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02280" y="1087920"/>
              <a:ext cx="5721120" cy="42692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D734324-EB60-42EF-B54C-88C48F5009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2920" y="1078560"/>
                <a:ext cx="5739840" cy="42879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862C703D-3197-4EA3-838C-2FE050F8DF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451"/>
    </mc:Choice>
    <mc:Fallback xmlns="">
      <p:transition spd="slow" advTm="864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E330E724-7C51-46EA-8806-7D416A7DF4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4.28</a:t>
            </a:r>
          </a:p>
        </p:txBody>
      </p:sp>
      <p:grpSp>
        <p:nvGrpSpPr>
          <p:cNvPr id="17411" name="Group 41">
            <a:extLst>
              <a:ext uri="{FF2B5EF4-FFF2-40B4-BE49-F238E27FC236}">
                <a16:creationId xmlns:a16="http://schemas.microsoft.com/office/drawing/2014/main" id="{22D29587-FCEF-4012-9CB4-E8BE45921C75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1447800"/>
            <a:ext cx="8534400" cy="3886200"/>
            <a:chOff x="336" y="912"/>
            <a:chExt cx="5376" cy="2720"/>
          </a:xfrm>
        </p:grpSpPr>
        <p:sp>
          <p:nvSpPr>
            <p:cNvPr id="17412" name="Line 4">
              <a:extLst>
                <a:ext uri="{FF2B5EF4-FFF2-40B4-BE49-F238E27FC236}">
                  <a16:creationId xmlns:a16="http://schemas.microsoft.com/office/drawing/2014/main" id="{D0BCD053-9CFB-4768-BB53-27F3D224CA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" y="1200"/>
              <a:ext cx="528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13" name="Line 5">
              <a:extLst>
                <a:ext uri="{FF2B5EF4-FFF2-40B4-BE49-F238E27FC236}">
                  <a16:creationId xmlns:a16="http://schemas.microsoft.com/office/drawing/2014/main" id="{1BB02851-DD1C-4D92-B819-4A92E0C887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912"/>
              <a:ext cx="0" cy="272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14" name="Text Box 6">
              <a:extLst>
                <a:ext uri="{FF2B5EF4-FFF2-40B4-BE49-F238E27FC236}">
                  <a16:creationId xmlns:a16="http://schemas.microsoft.com/office/drawing/2014/main" id="{2FB512F3-A285-4962-A4CD-6C4F537F0A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1151"/>
              <a:ext cx="384" cy="2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1"/>
                <a:t>+</a:t>
              </a:r>
              <a:br>
                <a:rPr kumimoji="0" lang="en-US" altLang="zh-CN" sz="2400" b="1"/>
              </a:br>
              <a:r>
                <a:rPr kumimoji="0" lang="en-US" altLang="zh-CN" sz="2400" b="1"/>
                <a:t>-</a:t>
              </a:r>
              <a:br>
                <a:rPr kumimoji="0" lang="en-US" altLang="zh-CN" sz="2400" b="1"/>
              </a:br>
              <a:r>
                <a:rPr kumimoji="0" lang="en-US" altLang="zh-CN" sz="2400" b="1"/>
                <a:t>*</a:t>
              </a:r>
              <a:br>
                <a:rPr kumimoji="0" lang="en-US" altLang="zh-CN" sz="2400" b="1"/>
              </a:br>
              <a:r>
                <a:rPr kumimoji="0" lang="en-US" altLang="zh-CN" sz="2400" b="1"/>
                <a:t>/</a:t>
              </a:r>
              <a:br>
                <a:rPr kumimoji="0" lang="en-US" altLang="zh-CN" sz="2400" b="1"/>
              </a:br>
              <a:r>
                <a:rPr kumimoji="0" lang="en-US" altLang="zh-CN" sz="2400" b="1">
                  <a:latin typeface="宋体" panose="02010600030101010101" pitchFamily="2" charset="-122"/>
                </a:rPr>
                <a:t>↑</a:t>
              </a:r>
              <a:br>
                <a:rPr kumimoji="0" lang="en-US" altLang="zh-CN" sz="2400" b="1">
                  <a:latin typeface="宋体" panose="02010600030101010101" pitchFamily="2" charset="-122"/>
                </a:rPr>
              </a:br>
              <a:r>
                <a:rPr kumimoji="0" lang="en-US" altLang="zh-CN" sz="2400" b="1"/>
                <a:t>id</a:t>
              </a:r>
              <a:br>
                <a:rPr kumimoji="0" lang="en-US" altLang="zh-CN" sz="2400" b="1"/>
              </a:br>
              <a:r>
                <a:rPr kumimoji="0" lang="en-US" altLang="zh-CN" sz="2400" b="1"/>
                <a:t>(</a:t>
              </a:r>
              <a:br>
                <a:rPr kumimoji="0" lang="en-US" altLang="zh-CN" sz="2400" b="1"/>
              </a:br>
              <a:r>
                <a:rPr kumimoji="0" lang="en-US" altLang="zh-CN" sz="2400" b="1"/>
                <a:t>)</a:t>
              </a:r>
              <a:br>
                <a:rPr kumimoji="0" lang="en-US" altLang="zh-CN" sz="2400" b="1"/>
              </a:br>
              <a:r>
                <a:rPr kumimoji="0" lang="en-US" altLang="zh-CN" sz="2400" b="1"/>
                <a:t>$</a:t>
              </a:r>
            </a:p>
          </p:txBody>
        </p:sp>
        <p:sp>
          <p:nvSpPr>
            <p:cNvPr id="17415" name="Line 7">
              <a:extLst>
                <a:ext uri="{FF2B5EF4-FFF2-40B4-BE49-F238E27FC236}">
                  <a16:creationId xmlns:a16="http://schemas.microsoft.com/office/drawing/2014/main" id="{0E25EA9D-4264-4E43-89D7-36C37DAD70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912"/>
              <a:ext cx="0" cy="272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16" name="Text Box 8">
              <a:extLst>
                <a:ext uri="{FF2B5EF4-FFF2-40B4-BE49-F238E27FC236}">
                  <a16:creationId xmlns:a16="http://schemas.microsoft.com/office/drawing/2014/main" id="{79628E26-17FB-4BCB-85E0-216FCE6212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" y="1151"/>
              <a:ext cx="384" cy="2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/>
                <a:t>⋗</a:t>
              </a:r>
              <a:br>
                <a:rPr lang="en-US" altLang="zh-CN" sz="2400"/>
              </a:br>
              <a:r>
                <a:rPr kumimoji="0" lang="en-US" altLang="zh-CN" sz="2400" b="1"/>
                <a:t> </a:t>
              </a:r>
              <a:r>
                <a:rPr lang="en-US" altLang="zh-CN" sz="2400"/>
                <a:t>⋗</a:t>
              </a:r>
              <a:br>
                <a:rPr lang="en-US" altLang="zh-CN" sz="2400"/>
              </a:br>
              <a:r>
                <a:rPr lang="en-US" altLang="zh-CN" sz="2400"/>
                <a:t>⋗</a:t>
              </a:r>
              <a:br>
                <a:rPr lang="en-US" altLang="zh-CN" sz="2400"/>
              </a:br>
              <a:r>
                <a:rPr lang="en-US" altLang="zh-CN" sz="2400"/>
                <a:t>⋗</a:t>
              </a:r>
              <a:br>
                <a:rPr lang="en-US" altLang="zh-CN" sz="2400"/>
              </a:br>
              <a:r>
                <a:rPr lang="en-US" altLang="zh-CN" sz="2400"/>
                <a:t>⋗</a:t>
              </a:r>
              <a:br>
                <a:rPr lang="en-US" altLang="zh-CN" sz="2400"/>
              </a:br>
              <a:r>
                <a:rPr lang="en-US" altLang="zh-CN" sz="2400"/>
                <a:t>⋗</a:t>
              </a:r>
              <a:br>
                <a:rPr lang="en-US" altLang="zh-CN" sz="2400"/>
              </a:br>
              <a:r>
                <a:rPr lang="en-US" altLang="zh-CN" sz="2400"/>
                <a:t>⋖</a:t>
              </a:r>
              <a:br>
                <a:rPr lang="en-US" altLang="zh-CN" sz="2400"/>
              </a:br>
              <a:r>
                <a:rPr lang="en-US" altLang="zh-CN" sz="2400"/>
                <a:t> ⋗ </a:t>
              </a:r>
              <a:br>
                <a:rPr lang="en-US" altLang="zh-CN" sz="2400"/>
              </a:br>
              <a:r>
                <a:rPr lang="en-US" altLang="zh-CN" sz="2400"/>
                <a:t>⋖</a:t>
              </a:r>
            </a:p>
          </p:txBody>
        </p:sp>
        <p:sp>
          <p:nvSpPr>
            <p:cNvPr id="17417" name="Text Box 9">
              <a:extLst>
                <a:ext uri="{FF2B5EF4-FFF2-40B4-BE49-F238E27FC236}">
                  <a16:creationId xmlns:a16="http://schemas.microsoft.com/office/drawing/2014/main" id="{3B729A9D-4F49-46C9-BB97-C5B8E1B54B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" y="912"/>
              <a:ext cx="384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1"/>
                <a:t>+</a:t>
              </a:r>
            </a:p>
          </p:txBody>
        </p:sp>
        <p:sp>
          <p:nvSpPr>
            <p:cNvPr id="17418" name="Line 10">
              <a:extLst>
                <a:ext uri="{FF2B5EF4-FFF2-40B4-BE49-F238E27FC236}">
                  <a16:creationId xmlns:a16="http://schemas.microsoft.com/office/drawing/2014/main" id="{FFA09418-DA5A-41D9-A722-2C82B9F257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912"/>
              <a:ext cx="0" cy="272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19" name="Text Box 12">
              <a:extLst>
                <a:ext uri="{FF2B5EF4-FFF2-40B4-BE49-F238E27FC236}">
                  <a16:creationId xmlns:a16="http://schemas.microsoft.com/office/drawing/2014/main" id="{6653B88F-1F2D-4A83-AE93-690394AB06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912"/>
              <a:ext cx="384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1"/>
                <a:t>-</a:t>
              </a:r>
            </a:p>
          </p:txBody>
        </p:sp>
        <p:sp>
          <p:nvSpPr>
            <p:cNvPr id="17420" name="Line 13">
              <a:extLst>
                <a:ext uri="{FF2B5EF4-FFF2-40B4-BE49-F238E27FC236}">
                  <a16:creationId xmlns:a16="http://schemas.microsoft.com/office/drawing/2014/main" id="{B9731C0A-1C77-49F0-95AD-44573906CE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912"/>
              <a:ext cx="0" cy="272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1" name="Text Box 15">
              <a:extLst>
                <a:ext uri="{FF2B5EF4-FFF2-40B4-BE49-F238E27FC236}">
                  <a16:creationId xmlns:a16="http://schemas.microsoft.com/office/drawing/2014/main" id="{6BE657CF-968C-48FC-8C7E-C145776C7A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912"/>
              <a:ext cx="384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1"/>
                <a:t>*</a:t>
              </a:r>
            </a:p>
          </p:txBody>
        </p:sp>
        <p:sp>
          <p:nvSpPr>
            <p:cNvPr id="17422" name="Text Box 17">
              <a:extLst>
                <a:ext uri="{FF2B5EF4-FFF2-40B4-BE49-F238E27FC236}">
                  <a16:creationId xmlns:a16="http://schemas.microsoft.com/office/drawing/2014/main" id="{A41858B3-2A53-4E6D-8B07-612714F175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912"/>
              <a:ext cx="384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1"/>
                <a:t>/</a:t>
              </a:r>
            </a:p>
          </p:txBody>
        </p:sp>
        <p:sp>
          <p:nvSpPr>
            <p:cNvPr id="17423" name="Line 18">
              <a:extLst>
                <a:ext uri="{FF2B5EF4-FFF2-40B4-BE49-F238E27FC236}">
                  <a16:creationId xmlns:a16="http://schemas.microsoft.com/office/drawing/2014/main" id="{1FDE8A7B-7C33-42AC-A98B-84349C61C6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6" y="912"/>
              <a:ext cx="0" cy="272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4" name="Line 19">
              <a:extLst>
                <a:ext uri="{FF2B5EF4-FFF2-40B4-BE49-F238E27FC236}">
                  <a16:creationId xmlns:a16="http://schemas.microsoft.com/office/drawing/2014/main" id="{904F8D1A-66BD-4141-A917-18A2783192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912"/>
              <a:ext cx="0" cy="272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5" name="Text Box 21">
              <a:extLst>
                <a:ext uri="{FF2B5EF4-FFF2-40B4-BE49-F238E27FC236}">
                  <a16:creationId xmlns:a16="http://schemas.microsoft.com/office/drawing/2014/main" id="{63A956DC-F76E-4940-8B00-CA31F70487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2" y="912"/>
              <a:ext cx="384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1">
                  <a:latin typeface="宋体" panose="02010600030101010101" pitchFamily="2" charset="-122"/>
                </a:rPr>
                <a:t>↑</a:t>
              </a:r>
              <a:endParaRPr kumimoji="0" lang="en-US" altLang="zh-CN" sz="2400" b="1"/>
            </a:p>
          </p:txBody>
        </p:sp>
        <p:sp>
          <p:nvSpPr>
            <p:cNvPr id="17426" name="Line 22">
              <a:extLst>
                <a:ext uri="{FF2B5EF4-FFF2-40B4-BE49-F238E27FC236}">
                  <a16:creationId xmlns:a16="http://schemas.microsoft.com/office/drawing/2014/main" id="{246B8A1F-01C9-4314-A658-3B298C0102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8" y="912"/>
              <a:ext cx="0" cy="272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7" name="Text Box 24">
              <a:extLst>
                <a:ext uri="{FF2B5EF4-FFF2-40B4-BE49-F238E27FC236}">
                  <a16:creationId xmlns:a16="http://schemas.microsoft.com/office/drawing/2014/main" id="{FABC9BA0-2272-4F9A-B3CE-1B1BDBA142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912"/>
              <a:ext cx="384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1"/>
                <a:t>id</a:t>
              </a:r>
            </a:p>
          </p:txBody>
        </p:sp>
        <p:sp>
          <p:nvSpPr>
            <p:cNvPr id="17428" name="Line 25">
              <a:extLst>
                <a:ext uri="{FF2B5EF4-FFF2-40B4-BE49-F238E27FC236}">
                  <a16:creationId xmlns:a16="http://schemas.microsoft.com/office/drawing/2014/main" id="{C4A520A8-F6FE-4667-AA9B-9A5D421819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4" y="912"/>
              <a:ext cx="0" cy="272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9" name="Text Box 27">
              <a:extLst>
                <a:ext uri="{FF2B5EF4-FFF2-40B4-BE49-F238E27FC236}">
                  <a16:creationId xmlns:a16="http://schemas.microsoft.com/office/drawing/2014/main" id="{740284AA-50E6-4C0D-88F7-A83028B42B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4" y="912"/>
              <a:ext cx="384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1"/>
                <a:t>(</a:t>
              </a:r>
            </a:p>
          </p:txBody>
        </p:sp>
        <p:sp>
          <p:nvSpPr>
            <p:cNvPr id="17430" name="Text Box 29">
              <a:extLst>
                <a:ext uri="{FF2B5EF4-FFF2-40B4-BE49-F238E27FC236}">
                  <a16:creationId xmlns:a16="http://schemas.microsoft.com/office/drawing/2014/main" id="{0EC785FB-1813-4076-8091-492D84011C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0" y="912"/>
              <a:ext cx="384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1"/>
                <a:t>)</a:t>
              </a:r>
            </a:p>
          </p:txBody>
        </p:sp>
        <p:sp>
          <p:nvSpPr>
            <p:cNvPr id="17431" name="Line 30">
              <a:extLst>
                <a:ext uri="{FF2B5EF4-FFF2-40B4-BE49-F238E27FC236}">
                  <a16:creationId xmlns:a16="http://schemas.microsoft.com/office/drawing/2014/main" id="{16EB29EF-005B-4C14-91AF-EC0A680FFE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32" y="912"/>
              <a:ext cx="0" cy="272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2" name="Text Box 32">
              <a:extLst>
                <a:ext uri="{FF2B5EF4-FFF2-40B4-BE49-F238E27FC236}">
                  <a16:creationId xmlns:a16="http://schemas.microsoft.com/office/drawing/2014/main" id="{88C0C60F-B58D-46E3-8EAB-2C16CEC441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28" y="912"/>
              <a:ext cx="384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1"/>
                <a:t>$</a:t>
              </a:r>
            </a:p>
          </p:txBody>
        </p:sp>
        <p:sp>
          <p:nvSpPr>
            <p:cNvPr id="17433" name="Text Box 33">
              <a:extLst>
                <a:ext uri="{FF2B5EF4-FFF2-40B4-BE49-F238E27FC236}">
                  <a16:creationId xmlns:a16="http://schemas.microsoft.com/office/drawing/2014/main" id="{4189A019-1489-4DBC-81EE-585B277A66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1151"/>
              <a:ext cx="384" cy="2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/>
                <a:t>⋗</a:t>
              </a:r>
              <a:br>
                <a:rPr lang="en-US" altLang="zh-CN" sz="2400"/>
              </a:br>
              <a:r>
                <a:rPr kumimoji="0" lang="en-US" altLang="zh-CN" sz="2400" b="1"/>
                <a:t> </a:t>
              </a:r>
              <a:r>
                <a:rPr lang="en-US" altLang="zh-CN" sz="2400"/>
                <a:t>⋗</a:t>
              </a:r>
              <a:br>
                <a:rPr lang="en-US" altLang="zh-CN" sz="2400"/>
              </a:br>
              <a:r>
                <a:rPr lang="en-US" altLang="zh-CN" sz="2400"/>
                <a:t>⋗</a:t>
              </a:r>
              <a:br>
                <a:rPr lang="en-US" altLang="zh-CN" sz="2400"/>
              </a:br>
              <a:r>
                <a:rPr lang="en-US" altLang="zh-CN" sz="2400"/>
                <a:t>⋗</a:t>
              </a:r>
              <a:br>
                <a:rPr lang="en-US" altLang="zh-CN" sz="2400"/>
              </a:br>
              <a:r>
                <a:rPr lang="en-US" altLang="zh-CN" sz="2400"/>
                <a:t>⋗</a:t>
              </a:r>
              <a:br>
                <a:rPr lang="en-US" altLang="zh-CN" sz="2400"/>
              </a:br>
              <a:r>
                <a:rPr lang="en-US" altLang="zh-CN" sz="2400"/>
                <a:t>⋗</a:t>
              </a:r>
              <a:br>
                <a:rPr lang="en-US" altLang="zh-CN" sz="2400"/>
              </a:br>
              <a:r>
                <a:rPr lang="en-US" altLang="zh-CN" sz="2400"/>
                <a:t>⋖</a:t>
              </a:r>
              <a:br>
                <a:rPr lang="en-US" altLang="zh-CN" sz="2400"/>
              </a:br>
              <a:r>
                <a:rPr lang="en-US" altLang="zh-CN" sz="2400"/>
                <a:t> ⋗ </a:t>
              </a:r>
              <a:br>
                <a:rPr lang="en-US" altLang="zh-CN" sz="2400"/>
              </a:br>
              <a:r>
                <a:rPr lang="en-US" altLang="zh-CN" sz="2400"/>
                <a:t>⋖</a:t>
              </a:r>
            </a:p>
          </p:txBody>
        </p:sp>
        <p:sp>
          <p:nvSpPr>
            <p:cNvPr id="17434" name="Text Box 34">
              <a:extLst>
                <a:ext uri="{FF2B5EF4-FFF2-40B4-BE49-F238E27FC236}">
                  <a16:creationId xmlns:a16="http://schemas.microsoft.com/office/drawing/2014/main" id="{7E0F629C-D0BC-497E-B5DD-34B0D239F2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1151"/>
              <a:ext cx="384" cy="2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/>
                <a:t>⋖</a:t>
              </a:r>
              <a:br>
                <a:rPr lang="en-US" altLang="zh-CN" sz="2400"/>
              </a:br>
              <a:r>
                <a:rPr kumimoji="0" lang="en-US" altLang="zh-CN" sz="2400" b="1"/>
                <a:t> </a:t>
              </a:r>
              <a:r>
                <a:rPr lang="en-US" altLang="zh-CN" sz="2400"/>
                <a:t>⋖ ⋗</a:t>
              </a:r>
              <a:br>
                <a:rPr lang="en-US" altLang="zh-CN" sz="2400"/>
              </a:br>
              <a:r>
                <a:rPr lang="en-US" altLang="zh-CN" sz="2400"/>
                <a:t>⋗</a:t>
              </a:r>
              <a:br>
                <a:rPr lang="en-US" altLang="zh-CN" sz="2400"/>
              </a:br>
              <a:r>
                <a:rPr lang="en-US" altLang="zh-CN" sz="2400"/>
                <a:t>⋗</a:t>
              </a:r>
              <a:br>
                <a:rPr lang="en-US" altLang="zh-CN" sz="2400"/>
              </a:br>
              <a:r>
                <a:rPr lang="en-US" altLang="zh-CN" sz="2400"/>
                <a:t>⋗</a:t>
              </a:r>
              <a:br>
                <a:rPr lang="en-US" altLang="zh-CN" sz="2400"/>
              </a:br>
              <a:r>
                <a:rPr lang="en-US" altLang="zh-CN" sz="2400"/>
                <a:t>⋖</a:t>
              </a:r>
              <a:br>
                <a:rPr lang="en-US" altLang="zh-CN" sz="2400"/>
              </a:br>
              <a:r>
                <a:rPr lang="en-US" altLang="zh-CN" sz="2400"/>
                <a:t> ⋗ </a:t>
              </a:r>
              <a:br>
                <a:rPr lang="en-US" altLang="zh-CN" sz="2400"/>
              </a:br>
              <a:r>
                <a:rPr lang="en-US" altLang="zh-CN" sz="2400"/>
                <a:t>⋖</a:t>
              </a:r>
            </a:p>
          </p:txBody>
        </p:sp>
        <p:sp>
          <p:nvSpPr>
            <p:cNvPr id="17435" name="Text Box 35">
              <a:extLst>
                <a:ext uri="{FF2B5EF4-FFF2-40B4-BE49-F238E27FC236}">
                  <a16:creationId xmlns:a16="http://schemas.microsoft.com/office/drawing/2014/main" id="{5083A833-052D-4849-B946-06F4FBF410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2" y="1151"/>
              <a:ext cx="384" cy="2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/>
                <a:t>⋖</a:t>
              </a:r>
              <a:r>
                <a:rPr kumimoji="0" lang="en-US" altLang="zh-CN" sz="2400" b="1"/>
                <a:t> </a:t>
              </a:r>
              <a:br>
                <a:rPr kumimoji="0" lang="en-US" altLang="zh-CN" sz="2400" b="1"/>
              </a:br>
              <a:r>
                <a:rPr lang="en-US" altLang="zh-CN" sz="2400"/>
                <a:t>⋖</a:t>
              </a:r>
              <a:br>
                <a:rPr lang="en-US" altLang="zh-CN" sz="2400"/>
              </a:br>
              <a:r>
                <a:rPr lang="en-US" altLang="zh-CN" sz="2400"/>
                <a:t> ⋖</a:t>
              </a:r>
              <a:r>
                <a:rPr kumimoji="0" lang="en-US" altLang="zh-CN" sz="2400" b="1"/>
                <a:t> </a:t>
              </a:r>
              <a:r>
                <a:rPr lang="en-US" altLang="zh-CN" sz="2400"/>
                <a:t>⋖</a:t>
              </a:r>
              <a:br>
                <a:rPr lang="en-US" altLang="zh-CN" sz="2400"/>
              </a:br>
              <a:r>
                <a:rPr lang="en-US" altLang="zh-CN" sz="2400"/>
                <a:t> ⋖ </a:t>
              </a:r>
              <a:br>
                <a:rPr lang="en-US" altLang="zh-CN" sz="2400"/>
              </a:br>
              <a:r>
                <a:rPr lang="en-US" altLang="zh-CN" sz="2400"/>
                <a:t>⋗</a:t>
              </a:r>
              <a:br>
                <a:rPr lang="en-US" altLang="zh-CN" sz="2400"/>
              </a:br>
              <a:r>
                <a:rPr lang="en-US" altLang="zh-CN" sz="2400"/>
                <a:t>⋖</a:t>
              </a:r>
              <a:br>
                <a:rPr lang="en-US" altLang="zh-CN" sz="2400"/>
              </a:br>
              <a:r>
                <a:rPr lang="en-US" altLang="zh-CN" sz="2400"/>
                <a:t> ⋗ </a:t>
              </a:r>
              <a:br>
                <a:rPr lang="en-US" altLang="zh-CN" sz="2400"/>
              </a:br>
              <a:r>
                <a:rPr lang="en-US" altLang="zh-CN" sz="2400"/>
                <a:t>⋖</a:t>
              </a:r>
            </a:p>
          </p:txBody>
        </p:sp>
        <p:sp>
          <p:nvSpPr>
            <p:cNvPr id="17436" name="Text Box 36">
              <a:extLst>
                <a:ext uri="{FF2B5EF4-FFF2-40B4-BE49-F238E27FC236}">
                  <a16:creationId xmlns:a16="http://schemas.microsoft.com/office/drawing/2014/main" id="{8CD01E14-425C-4381-8B96-62AC693F0F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1151"/>
              <a:ext cx="384" cy="2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/>
                <a:t>⋖</a:t>
              </a:r>
              <a:br>
                <a:rPr lang="en-US" altLang="zh-CN" sz="2400"/>
              </a:br>
              <a:r>
                <a:rPr kumimoji="0" lang="en-US" altLang="zh-CN" sz="2400" b="1"/>
                <a:t> </a:t>
              </a:r>
              <a:r>
                <a:rPr lang="en-US" altLang="zh-CN" sz="2400"/>
                <a:t>⋖ ⋗</a:t>
              </a:r>
              <a:br>
                <a:rPr lang="en-US" altLang="zh-CN" sz="2400"/>
              </a:br>
              <a:r>
                <a:rPr lang="en-US" altLang="zh-CN" sz="2400"/>
                <a:t>⋗</a:t>
              </a:r>
              <a:br>
                <a:rPr lang="en-US" altLang="zh-CN" sz="2400"/>
              </a:br>
              <a:r>
                <a:rPr lang="en-US" altLang="zh-CN" sz="2400"/>
                <a:t>⋗</a:t>
              </a:r>
              <a:br>
                <a:rPr lang="en-US" altLang="zh-CN" sz="2400"/>
              </a:br>
              <a:r>
                <a:rPr lang="en-US" altLang="zh-CN" sz="2400"/>
                <a:t>⋗</a:t>
              </a:r>
              <a:br>
                <a:rPr lang="en-US" altLang="zh-CN" sz="2400"/>
              </a:br>
              <a:r>
                <a:rPr lang="en-US" altLang="zh-CN" sz="2400"/>
                <a:t>⋖</a:t>
              </a:r>
              <a:br>
                <a:rPr lang="en-US" altLang="zh-CN" sz="2400"/>
              </a:br>
              <a:r>
                <a:rPr lang="en-US" altLang="zh-CN" sz="2400"/>
                <a:t> ⋗ </a:t>
              </a:r>
              <a:br>
                <a:rPr lang="en-US" altLang="zh-CN" sz="2400"/>
              </a:br>
              <a:r>
                <a:rPr lang="en-US" altLang="zh-CN" sz="2400"/>
                <a:t>⋖</a:t>
              </a:r>
            </a:p>
          </p:txBody>
        </p:sp>
        <p:sp>
          <p:nvSpPr>
            <p:cNvPr id="17437" name="Text Box 37">
              <a:extLst>
                <a:ext uri="{FF2B5EF4-FFF2-40B4-BE49-F238E27FC236}">
                  <a16:creationId xmlns:a16="http://schemas.microsoft.com/office/drawing/2014/main" id="{88A99D25-E53E-417C-B109-780442BFE0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1151"/>
              <a:ext cx="384" cy="2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/>
                <a:t>⋖</a:t>
              </a:r>
              <a:r>
                <a:rPr kumimoji="0" lang="en-US" altLang="zh-CN" sz="2400" b="1"/>
                <a:t> </a:t>
              </a:r>
              <a:br>
                <a:rPr kumimoji="0" lang="en-US" altLang="zh-CN" sz="2400" b="1"/>
              </a:br>
              <a:r>
                <a:rPr lang="en-US" altLang="zh-CN" sz="2400"/>
                <a:t>⋖</a:t>
              </a:r>
              <a:br>
                <a:rPr lang="en-US" altLang="zh-CN" sz="2400"/>
              </a:br>
              <a:r>
                <a:rPr lang="en-US" altLang="zh-CN" sz="2400"/>
                <a:t> ⋖</a:t>
              </a:r>
              <a:r>
                <a:rPr kumimoji="0" lang="en-US" altLang="zh-CN" sz="2400" b="1"/>
                <a:t> </a:t>
              </a:r>
              <a:r>
                <a:rPr lang="en-US" altLang="zh-CN" sz="2400"/>
                <a:t>⋖</a:t>
              </a:r>
              <a:br>
                <a:rPr lang="en-US" altLang="zh-CN" sz="2400"/>
              </a:br>
              <a:r>
                <a:rPr lang="en-US" altLang="zh-CN" sz="2400"/>
                <a:t> ⋖ </a:t>
              </a:r>
              <a:br>
                <a:rPr lang="en-US" altLang="zh-CN" sz="2400"/>
              </a:br>
              <a:br>
                <a:rPr lang="en-US" altLang="zh-CN" sz="2400"/>
              </a:br>
              <a:r>
                <a:rPr lang="en-US" altLang="zh-CN" sz="2400"/>
                <a:t>⋖</a:t>
              </a:r>
              <a:br>
                <a:rPr lang="en-US" altLang="zh-CN" sz="2400"/>
              </a:br>
              <a:r>
                <a:rPr lang="en-US" altLang="zh-CN" sz="2400"/>
                <a:t> </a:t>
              </a:r>
              <a:br>
                <a:rPr lang="en-US" altLang="zh-CN" sz="2400"/>
              </a:br>
              <a:r>
                <a:rPr lang="en-US" altLang="zh-CN" sz="2400"/>
                <a:t> ⋖</a:t>
              </a:r>
            </a:p>
          </p:txBody>
        </p:sp>
        <p:sp>
          <p:nvSpPr>
            <p:cNvPr id="17438" name="Text Box 38">
              <a:extLst>
                <a:ext uri="{FF2B5EF4-FFF2-40B4-BE49-F238E27FC236}">
                  <a16:creationId xmlns:a16="http://schemas.microsoft.com/office/drawing/2014/main" id="{999FF0B9-9335-4DF8-A049-A549B57EEB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4" y="1151"/>
              <a:ext cx="384" cy="2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/>
                <a:t>⋖</a:t>
              </a:r>
              <a:r>
                <a:rPr kumimoji="0" lang="en-US" altLang="zh-CN" sz="2400" b="1"/>
                <a:t> </a:t>
              </a:r>
              <a:br>
                <a:rPr kumimoji="0" lang="en-US" altLang="zh-CN" sz="2400" b="1"/>
              </a:br>
              <a:r>
                <a:rPr lang="en-US" altLang="zh-CN" sz="2400"/>
                <a:t>⋖</a:t>
              </a:r>
              <a:br>
                <a:rPr lang="en-US" altLang="zh-CN" sz="2400"/>
              </a:br>
              <a:r>
                <a:rPr lang="en-US" altLang="zh-CN" sz="2400"/>
                <a:t> ⋖</a:t>
              </a:r>
              <a:r>
                <a:rPr kumimoji="0" lang="en-US" altLang="zh-CN" sz="2400" b="1"/>
                <a:t> </a:t>
              </a:r>
              <a:r>
                <a:rPr lang="en-US" altLang="zh-CN" sz="2400"/>
                <a:t>⋖</a:t>
              </a:r>
              <a:br>
                <a:rPr lang="en-US" altLang="zh-CN" sz="2400"/>
              </a:br>
              <a:r>
                <a:rPr lang="en-US" altLang="zh-CN" sz="2400"/>
                <a:t> ⋖ </a:t>
              </a:r>
              <a:br>
                <a:rPr lang="en-US" altLang="zh-CN" sz="2400"/>
              </a:br>
              <a:br>
                <a:rPr lang="en-US" altLang="zh-CN" sz="2400"/>
              </a:br>
              <a:r>
                <a:rPr lang="en-US" altLang="zh-CN" sz="2400"/>
                <a:t>⋖</a:t>
              </a:r>
              <a:br>
                <a:rPr lang="en-US" altLang="zh-CN" sz="2400"/>
              </a:br>
              <a:r>
                <a:rPr lang="en-US" altLang="zh-CN" sz="2400"/>
                <a:t> </a:t>
              </a:r>
              <a:br>
                <a:rPr lang="en-US" altLang="zh-CN" sz="2400"/>
              </a:br>
              <a:r>
                <a:rPr lang="en-US" altLang="zh-CN" sz="2400"/>
                <a:t> ⋖</a:t>
              </a:r>
            </a:p>
          </p:txBody>
        </p:sp>
        <p:sp>
          <p:nvSpPr>
            <p:cNvPr id="17439" name="Text Box 39">
              <a:extLst>
                <a:ext uri="{FF2B5EF4-FFF2-40B4-BE49-F238E27FC236}">
                  <a16:creationId xmlns:a16="http://schemas.microsoft.com/office/drawing/2014/main" id="{4B4C83A7-8A91-4435-8A00-F53A9D589E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0" y="1151"/>
              <a:ext cx="384" cy="2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/>
                <a:t>⋗</a:t>
              </a:r>
              <a:r>
                <a:rPr kumimoji="0" lang="en-US" altLang="zh-CN" sz="2400" b="1"/>
                <a:t> </a:t>
              </a:r>
              <a:br>
                <a:rPr kumimoji="0" lang="en-US" altLang="zh-CN" sz="2400" b="1"/>
              </a:br>
              <a:r>
                <a:rPr lang="en-US" altLang="zh-CN" sz="2400"/>
                <a:t>⋗</a:t>
              </a:r>
              <a:br>
                <a:rPr lang="en-US" altLang="zh-CN" sz="2400"/>
              </a:br>
              <a:r>
                <a:rPr lang="en-US" altLang="zh-CN" sz="2400"/>
                <a:t>⋗</a:t>
              </a:r>
              <a:br>
                <a:rPr lang="en-US" altLang="zh-CN" sz="2400"/>
              </a:br>
              <a:r>
                <a:rPr lang="en-US" altLang="zh-CN" sz="2400"/>
                <a:t>⋗</a:t>
              </a:r>
              <a:br>
                <a:rPr lang="en-US" altLang="zh-CN" sz="2400"/>
              </a:br>
              <a:r>
                <a:rPr lang="en-US" altLang="zh-CN" sz="2400"/>
                <a:t>⋗</a:t>
              </a:r>
              <a:br>
                <a:rPr lang="en-US" altLang="zh-CN" sz="2400"/>
              </a:br>
              <a:r>
                <a:rPr lang="en-US" altLang="zh-CN" sz="2400"/>
                <a:t>⋗</a:t>
              </a:r>
              <a:br>
                <a:rPr lang="en-US" altLang="zh-CN" sz="2400"/>
              </a:br>
              <a:r>
                <a:rPr lang="en-US" altLang="zh-CN" sz="2400"/>
                <a:t> </a:t>
              </a:r>
              <a:r>
                <a:rPr lang="en-US" altLang="zh-CN" sz="2400">
                  <a:latin typeface="Lucida Sans Unicode" panose="020B0602030504020204" pitchFamily="34" charset="0"/>
                </a:rPr>
                <a:t>≐</a:t>
              </a:r>
              <a:r>
                <a:rPr lang="en-US" altLang="zh-CN" sz="2400"/>
                <a:t>  </a:t>
              </a:r>
              <a:br>
                <a:rPr lang="en-US" altLang="zh-CN" sz="2400"/>
              </a:br>
              <a:r>
                <a:rPr lang="en-US" altLang="zh-CN" sz="2400">
                  <a:latin typeface="Tahoma" panose="020B0604030504040204" pitchFamily="34" charset="0"/>
                </a:rPr>
                <a:t>⋗</a:t>
              </a:r>
            </a:p>
          </p:txBody>
        </p:sp>
        <p:sp>
          <p:nvSpPr>
            <p:cNvPr id="17440" name="Text Box 40">
              <a:extLst>
                <a:ext uri="{FF2B5EF4-FFF2-40B4-BE49-F238E27FC236}">
                  <a16:creationId xmlns:a16="http://schemas.microsoft.com/office/drawing/2014/main" id="{F6776FA6-35D1-47AB-A143-F9B02423B9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2" y="1151"/>
              <a:ext cx="384" cy="2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/>
                <a:t>⋗</a:t>
              </a:r>
              <a:br>
                <a:rPr lang="en-US" altLang="zh-CN" sz="2400"/>
              </a:br>
              <a:r>
                <a:rPr kumimoji="0" lang="en-US" altLang="zh-CN" sz="2400" b="1"/>
                <a:t> </a:t>
              </a:r>
              <a:r>
                <a:rPr lang="en-US" altLang="zh-CN" sz="2400"/>
                <a:t>⋗</a:t>
              </a:r>
              <a:br>
                <a:rPr lang="en-US" altLang="zh-CN" sz="2400"/>
              </a:br>
              <a:r>
                <a:rPr lang="en-US" altLang="zh-CN" sz="2400"/>
                <a:t>⋗</a:t>
              </a:r>
              <a:br>
                <a:rPr lang="en-US" altLang="zh-CN" sz="2400"/>
              </a:br>
              <a:r>
                <a:rPr lang="en-US" altLang="zh-CN" sz="2400"/>
                <a:t>⋗</a:t>
              </a:r>
              <a:br>
                <a:rPr lang="en-US" altLang="zh-CN" sz="2400"/>
              </a:br>
              <a:r>
                <a:rPr lang="en-US" altLang="zh-CN" sz="2400"/>
                <a:t>⋗</a:t>
              </a:r>
              <a:br>
                <a:rPr lang="en-US" altLang="zh-CN" sz="2400"/>
              </a:br>
              <a:r>
                <a:rPr lang="en-US" altLang="zh-CN" sz="2400"/>
                <a:t>⋗</a:t>
              </a:r>
              <a:br>
                <a:rPr lang="en-US" altLang="zh-CN" sz="2400"/>
              </a:br>
              <a:br>
                <a:rPr lang="en-US" altLang="zh-CN" sz="2400"/>
              </a:br>
              <a:r>
                <a:rPr lang="en-US" altLang="zh-CN" sz="2400"/>
                <a:t> ⋗ </a:t>
              </a:r>
              <a:br>
                <a:rPr lang="en-US" altLang="zh-CN" sz="2400"/>
              </a:br>
              <a:endParaRPr lang="en-US" altLang="zh-CN" sz="2400"/>
            </a:p>
          </p:txBody>
        </p:sp>
      </p:grp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E6AD1DF9-421D-429C-8014-4C4091E333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17"/>
    </mc:Choice>
    <mc:Fallback xmlns="">
      <p:transition spd="slow" advTm="15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F94CBFBA-4C6C-4913-B084-142689D0FC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4.6.3  </a:t>
            </a:r>
            <a:r>
              <a:rPr lang="zh-CN" altLang="en-US"/>
              <a:t>处理一元算符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A52D17BF-91F5-4414-BAEC-DA9B77A10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普通一元算符，</a:t>
            </a:r>
            <a:r>
              <a:rPr lang="en-US" altLang="zh-CN">
                <a:latin typeface="宋体" panose="02010600030101010101" pitchFamily="2" charset="-122"/>
              </a:rPr>
              <a:t>﹁</a:t>
            </a:r>
          </a:p>
          <a:p>
            <a:pPr lvl="1" eaLnBrk="1" hangingPunct="1"/>
            <a:r>
              <a:rPr lang="zh-CN" altLang="en-US">
                <a:latin typeface="Symbol" panose="05050102010706020507" pitchFamily="18" charset="2"/>
              </a:rPr>
              <a:t>对任何算符</a:t>
            </a:r>
            <a:r>
              <a:rPr lang="en-US" altLang="zh-CN">
                <a:latin typeface="Symbol" panose="05050102010706020507" pitchFamily="18" charset="2"/>
              </a:rPr>
              <a:t>q</a:t>
            </a:r>
            <a:r>
              <a:rPr lang="zh-CN" altLang="en-US">
                <a:latin typeface="Symbol" panose="05050102010706020507" pitchFamily="18" charset="2"/>
              </a:rPr>
              <a:t>，</a:t>
            </a:r>
            <a:r>
              <a:rPr lang="en-US" altLang="zh-CN">
                <a:latin typeface="Symbol" panose="05050102010706020507" pitchFamily="18" charset="2"/>
              </a:rPr>
              <a:t>q</a:t>
            </a:r>
            <a:r>
              <a:rPr lang="en-US" altLang="zh-CN"/>
              <a:t>⋖</a:t>
            </a:r>
            <a:r>
              <a:rPr lang="en-US" altLang="zh-CN">
                <a:latin typeface="宋体" panose="02010600030101010101" pitchFamily="2" charset="-122"/>
              </a:rPr>
              <a:t>﹁</a:t>
            </a:r>
          </a:p>
          <a:p>
            <a:pPr lvl="1" eaLnBrk="1" hangingPunct="1"/>
            <a:r>
              <a:rPr lang="en-US" altLang="zh-CN">
                <a:latin typeface="宋体" panose="02010600030101010101" pitchFamily="2" charset="-122"/>
              </a:rPr>
              <a:t>﹁</a:t>
            </a:r>
            <a:r>
              <a:rPr lang="zh-CN" altLang="en-US">
                <a:latin typeface="宋体" panose="02010600030101010101" pitchFamily="2" charset="-122"/>
              </a:rPr>
              <a:t>优先级高于</a:t>
            </a:r>
            <a:r>
              <a:rPr lang="en-US" altLang="zh-CN">
                <a:latin typeface="Symbol" panose="05050102010706020507" pitchFamily="18" charset="2"/>
              </a:rPr>
              <a:t>q</a:t>
            </a:r>
            <a:r>
              <a:rPr lang="zh-CN" altLang="en-US">
                <a:latin typeface="Symbol" panose="05050102010706020507" pitchFamily="18" charset="2"/>
              </a:rPr>
              <a:t>，</a:t>
            </a:r>
            <a:r>
              <a:rPr lang="en-US" altLang="zh-CN">
                <a:latin typeface="宋体" panose="02010600030101010101" pitchFamily="2" charset="-122"/>
              </a:rPr>
              <a:t>﹁</a:t>
            </a:r>
            <a:r>
              <a:rPr lang="en-US" altLang="zh-CN">
                <a:latin typeface="Lucida Sans Unicode" panose="020B0602030504020204" pitchFamily="34" charset="0"/>
              </a:rPr>
              <a:t>⋗</a:t>
            </a:r>
            <a:r>
              <a:rPr lang="en-US" altLang="zh-CN">
                <a:latin typeface="Symbol" panose="05050102010706020507" pitchFamily="18" charset="2"/>
              </a:rPr>
              <a:t>q</a:t>
            </a:r>
            <a:r>
              <a:rPr lang="zh-CN" altLang="en-US">
                <a:latin typeface="Symbol" panose="05050102010706020507" pitchFamily="18" charset="2"/>
              </a:rPr>
              <a:t>；否则，</a:t>
            </a:r>
            <a:r>
              <a:rPr lang="en-US" altLang="zh-CN">
                <a:latin typeface="宋体" panose="02010600030101010101" pitchFamily="2" charset="-122"/>
              </a:rPr>
              <a:t>﹁</a:t>
            </a:r>
            <a:r>
              <a:rPr lang="en-US" altLang="zh-CN"/>
              <a:t>⋖</a:t>
            </a:r>
            <a:r>
              <a:rPr lang="en-US" altLang="zh-CN">
                <a:latin typeface="Symbol" panose="05050102010706020507" pitchFamily="18" charset="2"/>
              </a:rPr>
              <a:t>q</a:t>
            </a:r>
          </a:p>
          <a:p>
            <a:pPr eaLnBrk="1" hangingPunct="1"/>
            <a:r>
              <a:rPr lang="zh-CN" altLang="en-US">
                <a:latin typeface="Symbol" panose="05050102010706020507" pitchFamily="18" charset="2"/>
              </a:rPr>
              <a:t>既是一元算符，也是二元算符，</a:t>
            </a:r>
            <a:r>
              <a:rPr lang="en-US" altLang="zh-CN">
                <a:latin typeface="Symbol" panose="05050102010706020507" pitchFamily="18" charset="2"/>
              </a:rPr>
              <a:t>-</a:t>
            </a:r>
          </a:p>
          <a:p>
            <a:pPr lvl="1" eaLnBrk="1" hangingPunct="1"/>
            <a:r>
              <a:rPr lang="zh-CN" altLang="en-US">
                <a:latin typeface="Symbol" panose="05050102010706020507" pitchFamily="18" charset="2"/>
              </a:rPr>
              <a:t>词法分析器返回不同单词</a:t>
            </a:r>
          </a:p>
          <a:p>
            <a:pPr lvl="1" eaLnBrk="1" hangingPunct="1"/>
            <a:r>
              <a:rPr lang="zh-CN" altLang="en-US">
                <a:latin typeface="Symbol" panose="05050102010706020507" pitchFamily="18" charset="2"/>
              </a:rPr>
              <a:t>仅向前搜索不够，需记住前面符号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56AAFD6-16DF-4260-B4A9-0E0216A535C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08520" y="1937520"/>
              <a:ext cx="5807520" cy="20764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56AAFD6-16DF-4260-B4A9-0E0216A535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99160" y="1928160"/>
                <a:ext cx="5826240" cy="20952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31BCBAC5-BAB2-44E8-A994-719B661541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866"/>
    </mc:Choice>
    <mc:Fallback xmlns="">
      <p:transition spd="slow" advTm="688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8B5D0C-E720-45D7-BAE9-7AF5F68DF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预习作业</a:t>
            </a:r>
            <a:r>
              <a:rPr lang="en-US" altLang="zh-CN" dirty="0"/>
              <a:t>——</a:t>
            </a:r>
            <a:r>
              <a:rPr lang="zh-CN" altLang="en-US" dirty="0"/>
              <a:t>确定句柄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7DB46B-41FB-4FDD-997F-31F6E1A8B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参考第</a:t>
            </a:r>
            <a:r>
              <a:rPr lang="en-US" altLang="zh-CN" dirty="0"/>
              <a:t>8</a:t>
            </a:r>
            <a:r>
              <a:rPr lang="zh-CN" altLang="en-US" dirty="0"/>
              <a:t>页，对句子</a:t>
            </a:r>
            <a:r>
              <a:rPr lang="en-US" altLang="zh-CN" dirty="0"/>
              <a:t>id*</a:t>
            </a:r>
            <a:r>
              <a:rPr lang="en-US" altLang="zh-CN" dirty="0" err="1"/>
              <a:t>id+id</a:t>
            </a:r>
            <a:r>
              <a:rPr lang="zh-CN" altLang="en-US"/>
              <a:t>，采用</a:t>
            </a:r>
            <a:r>
              <a:rPr lang="zh-CN" altLang="en-US" dirty="0"/>
              <a:t>算符优先分析</a:t>
            </a:r>
            <a:r>
              <a:rPr lang="zh-CN" altLang="en-US"/>
              <a:t>方法确定句柄，进行归约，重复此过程，直至分析完毕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28E892BD-3087-4DC6-A97B-7B3DF733A62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032080" y="1913760"/>
              <a:ext cx="1672920" cy="345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28E892BD-3087-4DC6-A97B-7B3DF733A6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22720" y="1904400"/>
                <a:ext cx="1691640" cy="532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1391FC88-BF0C-4E1C-806D-750C409600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7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23"/>
    </mc:Choice>
    <mc:Fallback xmlns="">
      <p:transition spd="slow" advTm="212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19DCE57B-7AEB-48AD-A1A1-A24F1D311E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4.6  </a:t>
            </a:r>
            <a:r>
              <a:rPr lang="zh-CN" altLang="en-US"/>
              <a:t>算符优先分析方法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54B8D316-D9EF-4ACD-AB69-7DDA2FB05E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295400"/>
            <a:ext cx="7772400" cy="5562600"/>
          </a:xfrm>
        </p:spPr>
        <p:txBody>
          <a:bodyPr/>
          <a:lstStyle/>
          <a:p>
            <a:pPr eaLnBrk="1" hangingPunct="1">
              <a:spcBef>
                <a:spcPct val="10000"/>
              </a:spcBef>
            </a:pPr>
            <a:r>
              <a:rPr lang="en-US" altLang="zh-CN" dirty="0">
                <a:solidFill>
                  <a:srgbClr val="FF3300"/>
                </a:solidFill>
              </a:rPr>
              <a:t>operator-precedence parsing</a:t>
            </a:r>
          </a:p>
          <a:p>
            <a:pPr eaLnBrk="1" hangingPunct="1">
              <a:spcBef>
                <a:spcPct val="10000"/>
              </a:spcBef>
            </a:pPr>
            <a:r>
              <a:rPr lang="zh-CN" altLang="en-US" dirty="0"/>
              <a:t>算符文法</a:t>
            </a:r>
          </a:p>
          <a:p>
            <a:pPr lvl="1" eaLnBrk="1" hangingPunct="1">
              <a:spcBef>
                <a:spcPct val="10000"/>
              </a:spcBef>
            </a:pPr>
            <a:r>
              <a:rPr lang="zh-CN" altLang="en-US" dirty="0"/>
              <a:t>无</a:t>
            </a:r>
            <a:r>
              <a:rPr lang="en-US" altLang="zh-CN" dirty="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lang="zh-CN" altLang="en-US" dirty="0">
                <a:sym typeface="Symbol" panose="05050102010706020507" pitchFamily="18" charset="2"/>
              </a:rPr>
              <a:t>产生式</a:t>
            </a:r>
          </a:p>
          <a:p>
            <a:pPr lvl="1" eaLnBrk="1" hangingPunct="1">
              <a:spcBef>
                <a:spcPct val="10000"/>
              </a:spcBef>
            </a:pPr>
            <a:r>
              <a:rPr lang="zh-CN" altLang="en-US" dirty="0">
                <a:sym typeface="Symbol" panose="05050102010706020507" pitchFamily="18" charset="2"/>
              </a:rPr>
              <a:t>产生式右部不含连续</a:t>
            </a:r>
            <a:r>
              <a:rPr lang="en-US" altLang="zh-CN" dirty="0">
                <a:sym typeface="Symbol" panose="05050102010706020507" pitchFamily="18" charset="2"/>
              </a:rPr>
              <a:t>NT</a:t>
            </a:r>
          </a:p>
          <a:p>
            <a:pPr eaLnBrk="1" hangingPunct="1">
              <a:spcBef>
                <a:spcPct val="10000"/>
              </a:spcBef>
            </a:pPr>
            <a:r>
              <a:rPr lang="zh-CN" altLang="en-US" dirty="0">
                <a:sym typeface="Symbol" panose="05050102010706020507" pitchFamily="18" charset="2"/>
              </a:rPr>
              <a:t>例</a:t>
            </a:r>
            <a:r>
              <a:rPr lang="en-US" altLang="zh-CN" dirty="0">
                <a:sym typeface="Symbol" panose="05050102010706020507" pitchFamily="18" charset="2"/>
              </a:rPr>
              <a:t>4.27</a:t>
            </a:r>
            <a:br>
              <a:rPr lang="en-US" altLang="zh-CN" dirty="0">
                <a:sym typeface="Symbol" panose="05050102010706020507" pitchFamily="18" charset="2"/>
              </a:rPr>
            </a:br>
            <a:r>
              <a:rPr kumimoji="0" lang="en-US" altLang="zh-CN" sz="2400" b="1" dirty="0"/>
              <a:t>E </a:t>
            </a:r>
            <a:r>
              <a:rPr kumimoji="0" lang="en-US" altLang="zh-CN" sz="2400" b="1" dirty="0">
                <a:sym typeface="Symbol" panose="05050102010706020507" pitchFamily="18" charset="2"/>
              </a:rPr>
              <a:t> EAE | </a:t>
            </a:r>
            <a:r>
              <a:rPr kumimoji="0" lang="en-US" altLang="zh-CN" sz="2400" b="1" dirty="0">
                <a:solidFill>
                  <a:schemeClr val="accent2"/>
                </a:solidFill>
                <a:sym typeface="Symbol" panose="05050102010706020507" pitchFamily="18" charset="2"/>
              </a:rPr>
              <a:t>-</a:t>
            </a:r>
            <a:r>
              <a:rPr kumimoji="0" lang="en-US" altLang="zh-CN" sz="2400" b="1" dirty="0">
                <a:sym typeface="Symbol" panose="05050102010706020507" pitchFamily="18" charset="2"/>
              </a:rPr>
              <a:t> E  | </a:t>
            </a:r>
            <a:r>
              <a:rPr kumimoji="0" lang="en-US" altLang="zh-CN" sz="2400" b="1" dirty="0">
                <a:solidFill>
                  <a:schemeClr val="accent2"/>
                </a:solidFill>
                <a:sym typeface="Symbol" panose="05050102010706020507" pitchFamily="18" charset="2"/>
              </a:rPr>
              <a:t>(</a:t>
            </a:r>
            <a:r>
              <a:rPr kumimoji="0" lang="en-US" altLang="zh-CN" sz="2400" b="1" dirty="0">
                <a:sym typeface="Symbol" panose="05050102010706020507" pitchFamily="18" charset="2"/>
              </a:rPr>
              <a:t> E </a:t>
            </a:r>
            <a:r>
              <a:rPr kumimoji="0" lang="en-US" altLang="zh-CN" sz="2400" b="1" dirty="0">
                <a:solidFill>
                  <a:schemeClr val="accent2"/>
                </a:solidFill>
                <a:sym typeface="Symbol" panose="05050102010706020507" pitchFamily="18" charset="2"/>
              </a:rPr>
              <a:t>)</a:t>
            </a:r>
            <a:r>
              <a:rPr kumimoji="0" lang="en-US" altLang="zh-CN" sz="2400" b="1" dirty="0">
                <a:sym typeface="Symbol" panose="05050102010706020507" pitchFamily="18" charset="2"/>
              </a:rPr>
              <a:t> | </a:t>
            </a:r>
            <a:r>
              <a:rPr kumimoji="0" lang="en-US" altLang="zh-CN" sz="2400" b="1" dirty="0">
                <a:solidFill>
                  <a:schemeClr val="accent2"/>
                </a:solidFill>
                <a:sym typeface="Symbol" panose="05050102010706020507" pitchFamily="18" charset="2"/>
              </a:rPr>
              <a:t>id</a:t>
            </a:r>
            <a:br>
              <a:rPr kumimoji="0" lang="en-US" altLang="zh-CN" sz="2400" b="1" dirty="0">
                <a:solidFill>
                  <a:schemeClr val="accent2"/>
                </a:solidFill>
                <a:sym typeface="Symbol" panose="05050102010706020507" pitchFamily="18" charset="2"/>
              </a:rPr>
            </a:br>
            <a:r>
              <a:rPr kumimoji="0" lang="en-US" altLang="zh-CN" sz="2400" b="1" dirty="0"/>
              <a:t>A </a:t>
            </a:r>
            <a:r>
              <a:rPr kumimoji="0" lang="en-US" altLang="zh-CN" sz="2400" b="1" dirty="0">
                <a:sym typeface="Symbol" panose="05050102010706020507" pitchFamily="18" charset="2"/>
              </a:rPr>
              <a:t> </a:t>
            </a:r>
            <a:r>
              <a:rPr kumimoji="0" lang="en-US" altLang="zh-CN" sz="2400" b="1" dirty="0">
                <a:solidFill>
                  <a:schemeClr val="accent2"/>
                </a:solidFill>
                <a:sym typeface="Symbol" panose="05050102010706020507" pitchFamily="18" charset="2"/>
              </a:rPr>
              <a:t>- </a:t>
            </a:r>
            <a:r>
              <a:rPr kumimoji="0" lang="en-US" altLang="zh-CN" sz="2400" b="1" dirty="0">
                <a:sym typeface="Symbol" panose="05050102010706020507" pitchFamily="18" charset="2"/>
              </a:rPr>
              <a:t>|</a:t>
            </a:r>
            <a:r>
              <a:rPr kumimoji="0" lang="en-US" altLang="zh-CN" sz="2400" b="1" dirty="0">
                <a:solidFill>
                  <a:schemeClr val="accent2"/>
                </a:solidFill>
                <a:sym typeface="Symbol" panose="05050102010706020507" pitchFamily="18" charset="2"/>
              </a:rPr>
              <a:t> + </a:t>
            </a:r>
            <a:r>
              <a:rPr kumimoji="0" lang="en-US" altLang="zh-CN" sz="2400" b="1" dirty="0">
                <a:sym typeface="Symbol" panose="05050102010706020507" pitchFamily="18" charset="2"/>
              </a:rPr>
              <a:t>|</a:t>
            </a:r>
            <a:r>
              <a:rPr kumimoji="0" lang="en-US" altLang="zh-CN" sz="2400" b="1" dirty="0">
                <a:solidFill>
                  <a:schemeClr val="accent2"/>
                </a:solidFill>
                <a:sym typeface="Symbol" panose="05050102010706020507" pitchFamily="18" charset="2"/>
              </a:rPr>
              <a:t> * </a:t>
            </a:r>
            <a:r>
              <a:rPr kumimoji="0" lang="en-US" altLang="zh-CN" sz="2400" b="1" dirty="0">
                <a:sym typeface="Symbol" panose="05050102010706020507" pitchFamily="18" charset="2"/>
              </a:rPr>
              <a:t>|</a:t>
            </a:r>
            <a:r>
              <a:rPr kumimoji="0" lang="en-US" altLang="zh-CN" sz="2400" b="1" dirty="0">
                <a:solidFill>
                  <a:schemeClr val="accent2"/>
                </a:solidFill>
                <a:sym typeface="Symbol" panose="05050102010706020507" pitchFamily="18" charset="2"/>
              </a:rPr>
              <a:t> / </a:t>
            </a:r>
            <a:r>
              <a:rPr kumimoji="0" lang="en-US" altLang="zh-CN" sz="2400" b="1" dirty="0">
                <a:sym typeface="Symbol" panose="05050102010706020507" pitchFamily="18" charset="2"/>
              </a:rPr>
              <a:t>|</a:t>
            </a:r>
            <a:r>
              <a:rPr kumimoji="0" lang="en-US" altLang="zh-CN" sz="2400" b="1" dirty="0">
                <a:solidFill>
                  <a:srgbClr val="3333CC"/>
                </a:solidFill>
                <a:latin typeface="宋体" panose="02010600030101010101" pitchFamily="2" charset="-122"/>
              </a:rPr>
              <a:t>↑</a:t>
            </a:r>
            <a:r>
              <a:rPr kumimoji="0" lang="en-US" altLang="zh-CN" sz="2400" b="1" dirty="0">
                <a:sym typeface="Symbol" panose="05050102010706020507" pitchFamily="18" charset="2"/>
              </a:rPr>
              <a:t> </a:t>
            </a:r>
            <a:r>
              <a:rPr kumimoji="0" lang="en-US" altLang="zh-CN" sz="2400" b="1" dirty="0">
                <a:solidFill>
                  <a:schemeClr val="accent2"/>
                </a:solidFill>
                <a:sym typeface="Symbol" panose="05050102010706020507" pitchFamily="18" charset="2"/>
              </a:rPr>
              <a:t>	    </a:t>
            </a:r>
            <a:r>
              <a:rPr kumimoji="0" lang="en-US" altLang="zh-CN" sz="2400" b="1" dirty="0">
                <a:sym typeface="Wingdings" panose="05000000000000000000" pitchFamily="2" charset="2"/>
              </a:rPr>
              <a:t></a:t>
            </a:r>
            <a:br>
              <a:rPr kumimoji="0" lang="en-US" altLang="zh-CN" sz="2400" b="1" dirty="0">
                <a:sym typeface="Wingdings" panose="05000000000000000000" pitchFamily="2" charset="2"/>
              </a:rPr>
            </a:br>
            <a:r>
              <a:rPr kumimoji="0" lang="en-US" altLang="zh-CN" sz="2400" b="1" dirty="0">
                <a:sym typeface="Symbol" panose="05050102010706020507" pitchFamily="18" charset="2"/>
              </a:rPr>
              <a:t>E  E </a:t>
            </a:r>
            <a:r>
              <a:rPr kumimoji="0" lang="en-US" altLang="zh-CN" sz="2400" b="1" dirty="0">
                <a:solidFill>
                  <a:schemeClr val="accent2"/>
                </a:solidFill>
                <a:sym typeface="Symbol" panose="05050102010706020507" pitchFamily="18" charset="2"/>
              </a:rPr>
              <a:t>-</a:t>
            </a:r>
            <a:r>
              <a:rPr kumimoji="0" lang="en-US" altLang="zh-CN" sz="2400" b="1" dirty="0">
                <a:sym typeface="Symbol" panose="05050102010706020507" pitchFamily="18" charset="2"/>
              </a:rPr>
              <a:t> E | E </a:t>
            </a:r>
            <a:r>
              <a:rPr kumimoji="0" lang="en-US" altLang="zh-CN" sz="2400" b="1" dirty="0">
                <a:solidFill>
                  <a:schemeClr val="accent2"/>
                </a:solidFill>
                <a:sym typeface="Symbol" panose="05050102010706020507" pitchFamily="18" charset="2"/>
              </a:rPr>
              <a:t>+</a:t>
            </a:r>
            <a:r>
              <a:rPr kumimoji="0" lang="en-US" altLang="zh-CN" sz="2400" b="1" dirty="0">
                <a:sym typeface="Symbol" panose="05050102010706020507" pitchFamily="18" charset="2"/>
              </a:rPr>
              <a:t> E | E </a:t>
            </a:r>
            <a:r>
              <a:rPr kumimoji="0" lang="en-US" altLang="zh-CN" sz="2400" b="1" dirty="0">
                <a:solidFill>
                  <a:schemeClr val="accent2"/>
                </a:solidFill>
                <a:sym typeface="Symbol" panose="05050102010706020507" pitchFamily="18" charset="2"/>
              </a:rPr>
              <a:t>*</a:t>
            </a:r>
            <a:r>
              <a:rPr kumimoji="0" lang="en-US" altLang="zh-CN" sz="2400" b="1" dirty="0">
                <a:sym typeface="Symbol" panose="05050102010706020507" pitchFamily="18" charset="2"/>
              </a:rPr>
              <a:t> E | E</a:t>
            </a:r>
            <a:r>
              <a:rPr kumimoji="0" lang="en-US" altLang="zh-CN" sz="2400" b="1" dirty="0">
                <a:solidFill>
                  <a:srgbClr val="3333CC"/>
                </a:solidFill>
                <a:latin typeface="宋体" panose="02010600030101010101" pitchFamily="2" charset="-122"/>
              </a:rPr>
              <a:t>↑</a:t>
            </a:r>
            <a:r>
              <a:rPr kumimoji="0" lang="en-US" altLang="zh-CN" sz="2400" b="1" dirty="0">
                <a:sym typeface="Symbol" panose="05050102010706020507" pitchFamily="18" charset="2"/>
              </a:rPr>
              <a:t>E | E </a:t>
            </a:r>
            <a:r>
              <a:rPr kumimoji="0" lang="en-US" altLang="zh-CN" sz="2400" b="1" dirty="0">
                <a:solidFill>
                  <a:schemeClr val="accent2"/>
                </a:solidFill>
                <a:sym typeface="Symbol" panose="05050102010706020507" pitchFamily="18" charset="2"/>
              </a:rPr>
              <a:t>^</a:t>
            </a:r>
            <a:r>
              <a:rPr kumimoji="0" lang="en-US" altLang="zh-CN" sz="2400" b="1" dirty="0">
                <a:sym typeface="Symbol" panose="05050102010706020507" pitchFamily="18" charset="2"/>
              </a:rPr>
              <a:t> E | </a:t>
            </a:r>
            <a:r>
              <a:rPr kumimoji="0" lang="en-US" altLang="zh-CN" sz="2400" b="1" dirty="0">
                <a:solidFill>
                  <a:schemeClr val="accent2"/>
                </a:solidFill>
                <a:sym typeface="Symbol" panose="05050102010706020507" pitchFamily="18" charset="2"/>
              </a:rPr>
              <a:t>-</a:t>
            </a:r>
            <a:r>
              <a:rPr kumimoji="0" lang="en-US" altLang="zh-CN" sz="2400" b="1" dirty="0">
                <a:sym typeface="Symbol" panose="05050102010706020507" pitchFamily="18" charset="2"/>
              </a:rPr>
              <a:t> E  | </a:t>
            </a:r>
            <a:r>
              <a:rPr kumimoji="0" lang="en-US" altLang="zh-CN" sz="2400" b="1" dirty="0">
                <a:solidFill>
                  <a:schemeClr val="accent2"/>
                </a:solidFill>
                <a:sym typeface="Symbol" panose="05050102010706020507" pitchFamily="18" charset="2"/>
              </a:rPr>
              <a:t>(</a:t>
            </a:r>
            <a:r>
              <a:rPr kumimoji="0" lang="en-US" altLang="zh-CN" sz="2400" b="1" dirty="0">
                <a:sym typeface="Symbol" panose="05050102010706020507" pitchFamily="18" charset="2"/>
              </a:rPr>
              <a:t> E </a:t>
            </a:r>
            <a:r>
              <a:rPr kumimoji="0" lang="en-US" altLang="zh-CN" sz="2400" b="1" dirty="0">
                <a:solidFill>
                  <a:schemeClr val="accent2"/>
                </a:solidFill>
                <a:sym typeface="Symbol" panose="05050102010706020507" pitchFamily="18" charset="2"/>
              </a:rPr>
              <a:t>)</a:t>
            </a:r>
            <a:r>
              <a:rPr kumimoji="0" lang="en-US" altLang="zh-CN" sz="2400" b="1" dirty="0">
                <a:sym typeface="Symbol" panose="05050102010706020507" pitchFamily="18" charset="2"/>
              </a:rPr>
              <a:t> | </a:t>
            </a:r>
            <a:r>
              <a:rPr kumimoji="0" lang="en-US" altLang="zh-CN" sz="2400" b="1" dirty="0">
                <a:solidFill>
                  <a:schemeClr val="accent2"/>
                </a:solidFill>
                <a:sym typeface="Symbol" panose="05050102010706020507" pitchFamily="18" charset="2"/>
              </a:rPr>
              <a:t>id</a:t>
            </a:r>
            <a:endParaRPr lang="en-US" altLang="zh-CN" dirty="0"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DFDD595-6F95-48A5-962A-F697DB3C50C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84280" y="1120680"/>
              <a:ext cx="4440240" cy="35046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DFDD595-6F95-48A5-962A-F697DB3C50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4920" y="1111320"/>
                <a:ext cx="4458960" cy="35233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472EE162-5327-4063-84AE-21246DBE5E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848"/>
    </mc:Choice>
    <mc:Fallback xmlns="">
      <p:transition spd="slow" advTm="2288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086A88BE-808A-49A8-8DC3-952427B738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算符优先分析方法的特点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33F9DB37-28BE-4E78-AF31-40F87CC2D2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295400"/>
            <a:ext cx="7772400" cy="5229225"/>
          </a:xfrm>
        </p:spPr>
        <p:txBody>
          <a:bodyPr/>
          <a:lstStyle/>
          <a:p>
            <a:pPr eaLnBrk="1" hangingPunct="1">
              <a:spcBef>
                <a:spcPct val="10000"/>
              </a:spcBef>
            </a:pPr>
            <a:r>
              <a:rPr lang="zh-CN" altLang="en-US">
                <a:sym typeface="Symbol" panose="05050102010706020507" pitchFamily="18" charset="2"/>
              </a:rPr>
              <a:t>缺点</a:t>
            </a:r>
          </a:p>
          <a:p>
            <a:pPr lvl="1" eaLnBrk="1" hangingPunct="1">
              <a:spcBef>
                <a:spcPct val="10000"/>
              </a:spcBef>
            </a:pPr>
            <a:r>
              <a:rPr lang="zh-CN" altLang="en-US">
                <a:sym typeface="Symbol" panose="05050102010706020507" pitchFamily="18" charset="2"/>
              </a:rPr>
              <a:t>多优先级算符例如‘</a:t>
            </a:r>
            <a:r>
              <a:rPr lang="en-US" altLang="zh-CN">
                <a:sym typeface="Symbol" panose="05050102010706020507" pitchFamily="18" charset="2"/>
              </a:rPr>
              <a:t>-</a:t>
            </a:r>
            <a:r>
              <a:rPr lang="zh-CN" altLang="en-US">
                <a:sym typeface="Symbol" panose="05050102010706020507" pitchFamily="18" charset="2"/>
              </a:rPr>
              <a:t>’难以处理</a:t>
            </a:r>
          </a:p>
          <a:p>
            <a:pPr lvl="1" eaLnBrk="1" hangingPunct="1">
              <a:spcBef>
                <a:spcPct val="10000"/>
              </a:spcBef>
            </a:pPr>
            <a:r>
              <a:rPr lang="zh-CN" altLang="en-US">
                <a:sym typeface="Symbol" panose="05050102010706020507" pitchFamily="18" charset="2"/>
              </a:rPr>
              <a:t>文法</a:t>
            </a:r>
            <a:r>
              <a:rPr lang="en-US" altLang="zh-CN">
                <a:sym typeface="Symbol" panose="05050102010706020507" pitchFamily="18" charset="2"/>
              </a:rPr>
              <a:t>——</a:t>
            </a:r>
            <a:r>
              <a:rPr lang="zh-CN" altLang="en-US">
                <a:sym typeface="Symbol" panose="05050102010706020507" pitchFamily="18" charset="2"/>
              </a:rPr>
              <a:t>分析器关系不紧密</a:t>
            </a:r>
          </a:p>
          <a:p>
            <a:pPr lvl="1" eaLnBrk="1" hangingPunct="1">
              <a:spcBef>
                <a:spcPct val="10000"/>
              </a:spcBef>
            </a:pPr>
            <a:r>
              <a:rPr lang="zh-CN" altLang="en-US">
                <a:sym typeface="Symbol" panose="05050102010706020507" pitchFamily="18" charset="2"/>
              </a:rPr>
              <a:t>仅适用少数文法</a:t>
            </a:r>
          </a:p>
          <a:p>
            <a:pPr eaLnBrk="1" hangingPunct="1">
              <a:spcBef>
                <a:spcPct val="10000"/>
              </a:spcBef>
            </a:pPr>
            <a:r>
              <a:rPr lang="zh-CN" altLang="en-US">
                <a:sym typeface="Symbol" panose="05050102010706020507" pitchFamily="18" charset="2"/>
              </a:rPr>
              <a:t>优点</a:t>
            </a:r>
          </a:p>
          <a:p>
            <a:pPr lvl="1" eaLnBrk="1" hangingPunct="1">
              <a:spcBef>
                <a:spcPct val="10000"/>
              </a:spcBef>
            </a:pPr>
            <a:r>
              <a:rPr lang="zh-CN" altLang="en-US">
                <a:solidFill>
                  <a:schemeClr val="folHlink"/>
                </a:solidFill>
                <a:sym typeface="Symbol" panose="05050102010706020507" pitchFamily="18" charset="2"/>
              </a:rPr>
              <a:t>简单</a:t>
            </a:r>
          </a:p>
          <a:p>
            <a:pPr lvl="1" eaLnBrk="1" hangingPunct="1">
              <a:spcBef>
                <a:spcPct val="10000"/>
              </a:spcBef>
            </a:pPr>
            <a:r>
              <a:rPr lang="zh-CN" altLang="en-US">
                <a:solidFill>
                  <a:schemeClr val="folHlink"/>
                </a:solidFill>
                <a:sym typeface="Symbol" panose="05050102010706020507" pitchFamily="18" charset="2"/>
              </a:rPr>
              <a:t>适合表达式分析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60F6380-AB17-4265-9251-17F3C8E061D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14560" y="2225160"/>
              <a:ext cx="3700080" cy="26341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60F6380-AB17-4265-9251-17F3C8E061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05200" y="2215800"/>
                <a:ext cx="3718800" cy="26528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C8CBFFDD-3F96-4294-9AB6-FB413321A7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665"/>
    </mc:Choice>
    <mc:Fallback xmlns="">
      <p:transition spd="slow" advTm="59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DEE81F1D-CBAF-4C54-A3C5-84A79D055C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优先级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7EEC1D90-2C90-4CAA-A83F-9DFAF9BE5D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81600"/>
          </a:xfrm>
        </p:spPr>
        <p:txBody>
          <a:bodyPr/>
          <a:lstStyle/>
          <a:p>
            <a:pPr eaLnBrk="1" hangingPunct="1"/>
            <a:r>
              <a:rPr lang="zh-CN" altLang="en-US" sz="2800" dirty="0"/>
              <a:t>不相交的三种优先级关系</a:t>
            </a:r>
            <a:r>
              <a:rPr lang="en-US" altLang="zh-CN" sz="2800" dirty="0"/>
              <a:t>—</a:t>
            </a:r>
            <a:r>
              <a:rPr lang="zh-CN" altLang="en-US" sz="2800" dirty="0"/>
              <a:t>终结符之间</a:t>
            </a:r>
          </a:p>
          <a:p>
            <a:pPr lvl="1" eaLnBrk="1" hangingPunct="1"/>
            <a:r>
              <a:rPr lang="en-US" altLang="zh-CN" sz="2400" dirty="0" err="1"/>
              <a:t>a⋖b</a:t>
            </a:r>
            <a:r>
              <a:rPr lang="zh-CN" altLang="en-US" sz="2400" dirty="0"/>
              <a:t>，</a:t>
            </a:r>
            <a:r>
              <a:rPr lang="en-US" altLang="zh-CN" sz="2400" dirty="0"/>
              <a:t>a</a:t>
            </a:r>
            <a:r>
              <a:rPr lang="zh-CN" altLang="en-US" sz="2400" dirty="0"/>
              <a:t>的优先级低于</a:t>
            </a:r>
            <a:r>
              <a:rPr lang="en-US" altLang="zh-CN" sz="2400" dirty="0"/>
              <a:t>b</a:t>
            </a:r>
          </a:p>
          <a:p>
            <a:pPr lvl="1" eaLnBrk="1" hangingPunct="1"/>
            <a:r>
              <a:rPr lang="en-US" altLang="zh-CN" sz="2400" dirty="0" err="1"/>
              <a:t>a≐b</a:t>
            </a:r>
            <a:r>
              <a:rPr lang="zh-CN" altLang="en-US" sz="2400" dirty="0"/>
              <a:t>，</a:t>
            </a:r>
            <a:r>
              <a:rPr lang="en-US" altLang="zh-CN" sz="2400" dirty="0"/>
              <a:t>a</a:t>
            </a:r>
            <a:r>
              <a:rPr lang="zh-CN" altLang="en-US" sz="2400" dirty="0"/>
              <a:t>的优先级等于</a:t>
            </a:r>
            <a:r>
              <a:rPr lang="en-US" altLang="zh-CN" sz="2400" dirty="0"/>
              <a:t>b</a:t>
            </a:r>
          </a:p>
          <a:p>
            <a:pPr lvl="1" eaLnBrk="1" hangingPunct="1"/>
            <a:r>
              <a:rPr lang="en-US" altLang="zh-CN" sz="2400" dirty="0" err="1"/>
              <a:t>a⋗b</a:t>
            </a:r>
            <a:r>
              <a:rPr lang="zh-CN" altLang="en-US" sz="2400" dirty="0"/>
              <a:t>，</a:t>
            </a:r>
            <a:r>
              <a:rPr lang="en-US" altLang="zh-CN" sz="2400" dirty="0"/>
              <a:t>a</a:t>
            </a:r>
            <a:r>
              <a:rPr lang="zh-CN" altLang="en-US" sz="2400" dirty="0"/>
              <a:t>的优先级高于</a:t>
            </a:r>
            <a:r>
              <a:rPr lang="en-US" altLang="zh-CN" sz="2400" dirty="0"/>
              <a:t>b</a:t>
            </a:r>
          </a:p>
          <a:p>
            <a:pPr eaLnBrk="1" hangingPunct="1"/>
            <a:r>
              <a:rPr lang="zh-CN" altLang="en-US" sz="2800" dirty="0"/>
              <a:t>不同于算术关系</a:t>
            </a:r>
            <a:r>
              <a:rPr lang="en-US" altLang="zh-CN" sz="2800" dirty="0"/>
              <a:t>&lt;</a:t>
            </a:r>
            <a:r>
              <a:rPr lang="zh-CN" altLang="en-US" sz="2800" dirty="0"/>
              <a:t>、</a:t>
            </a:r>
            <a:r>
              <a:rPr lang="en-US" altLang="zh-CN" sz="2800" dirty="0"/>
              <a:t>=</a:t>
            </a:r>
            <a:r>
              <a:rPr lang="zh-CN" altLang="en-US" sz="2800" dirty="0"/>
              <a:t>、 </a:t>
            </a:r>
            <a:r>
              <a:rPr lang="en-US" altLang="zh-CN" sz="2800" dirty="0"/>
              <a:t>&gt;</a:t>
            </a:r>
          </a:p>
          <a:p>
            <a:pPr lvl="1" eaLnBrk="1" hangingPunct="1"/>
            <a:r>
              <a:rPr lang="en-US" altLang="zh-CN" sz="2400" dirty="0" err="1"/>
              <a:t>a⋖b</a:t>
            </a:r>
            <a:r>
              <a:rPr lang="zh-CN" altLang="en-US" sz="2400" dirty="0"/>
              <a:t>，</a:t>
            </a:r>
            <a:r>
              <a:rPr lang="en-US" altLang="zh-CN" sz="2400" dirty="0" err="1"/>
              <a:t>a⋗b</a:t>
            </a:r>
            <a:r>
              <a:rPr lang="zh-CN" altLang="en-US" sz="2400" dirty="0"/>
              <a:t>可能同时成立</a:t>
            </a:r>
          </a:p>
          <a:p>
            <a:pPr lvl="1" eaLnBrk="1" hangingPunct="1"/>
            <a:r>
              <a:rPr lang="zh-CN" altLang="en-US" sz="2400" dirty="0"/>
              <a:t>三种关系可能均不成立</a:t>
            </a:r>
          </a:p>
          <a:p>
            <a:pPr eaLnBrk="1" hangingPunct="1"/>
            <a:r>
              <a:rPr lang="zh-CN" altLang="en-US" sz="2800" dirty="0"/>
              <a:t>确定优先关系</a:t>
            </a:r>
          </a:p>
          <a:p>
            <a:pPr lvl="1" eaLnBrk="1" hangingPunct="1"/>
            <a:r>
              <a:rPr lang="zh-CN" altLang="en-US" sz="2400" dirty="0"/>
              <a:t>传统意义运算符的优先级：</a:t>
            </a:r>
            <a:r>
              <a:rPr lang="en-US" altLang="zh-CN" sz="2400" dirty="0"/>
              <a:t>+⋖*</a:t>
            </a:r>
            <a:r>
              <a:rPr lang="zh-CN" altLang="en-US" sz="2400" dirty="0"/>
              <a:t>，*⋗</a:t>
            </a:r>
            <a:r>
              <a:rPr lang="en-US" altLang="zh-CN" sz="2400" dirty="0"/>
              <a:t>+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B6C42CB-DD9D-4622-AA0B-CC6135F2395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20600" y="435240"/>
              <a:ext cx="7024680" cy="62946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B6C42CB-DD9D-4622-AA0B-CC6135F239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11240" y="425880"/>
                <a:ext cx="7043400" cy="63133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33AFBD00-791A-487F-80CA-18CDDD86DA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068"/>
    </mc:Choice>
    <mc:Fallback xmlns="">
      <p:transition spd="slow" advTm="2360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687697CF-01E9-42E6-9A32-9391657AD2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使用算法计算优先关系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E516C556-EEE5-4CC4-B306-01DADE673B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05400"/>
          </a:xfrm>
        </p:spPr>
        <p:txBody>
          <a:bodyPr/>
          <a:lstStyle/>
          <a:p>
            <a:pPr marL="609600" indent="-609600" eaLnBrk="1" hangingPunct="1"/>
            <a:r>
              <a:rPr lang="zh-CN" altLang="en-US" sz="2800"/>
              <a:t>非二义性文法，语法树反映优先关系</a:t>
            </a:r>
          </a:p>
          <a:p>
            <a:pPr marL="609600" indent="-609600" eaLnBrk="1" hangingPunct="1"/>
            <a:r>
              <a:rPr lang="zh-CN" altLang="en-US" sz="2800"/>
              <a:t>不含</a:t>
            </a:r>
            <a:r>
              <a:rPr lang="en-US" altLang="zh-CN" sz="280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lang="zh-CN" altLang="en-US" sz="2800">
                <a:sym typeface="Symbol" panose="05050102010706020507" pitchFamily="18" charset="2"/>
              </a:rPr>
              <a:t>产生式文法，对任一对终结符</a:t>
            </a:r>
            <a:r>
              <a:rPr lang="en-US" altLang="zh-CN" sz="2800">
                <a:sym typeface="Symbol" panose="05050102010706020507" pitchFamily="18" charset="2"/>
              </a:rPr>
              <a:t>a, b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en-US" altLang="zh-CN" sz="2400"/>
              <a:t>a≐b</a:t>
            </a:r>
            <a:r>
              <a:rPr lang="zh-CN" altLang="en-US" sz="2400"/>
              <a:t>，当且仅当</a:t>
            </a:r>
            <a:r>
              <a:rPr kumimoji="0" lang="en-US" altLang="zh-CN" sz="2400"/>
              <a:t>P</a:t>
            </a:r>
            <a:r>
              <a:rPr kumimoji="0" lang="en-US" altLang="zh-CN" sz="2400">
                <a:sym typeface="Symbol" panose="05050102010706020507" pitchFamily="18" charset="2"/>
              </a:rPr>
              <a:t>…ab…</a:t>
            </a:r>
            <a:r>
              <a:rPr kumimoji="0" lang="zh-CN" altLang="en-US" sz="2400">
                <a:sym typeface="Symbol" panose="05050102010706020507" pitchFamily="18" charset="2"/>
              </a:rPr>
              <a:t>或</a:t>
            </a:r>
            <a:r>
              <a:rPr kumimoji="0" lang="en-US" altLang="zh-CN" sz="2400"/>
              <a:t>P</a:t>
            </a:r>
            <a:r>
              <a:rPr kumimoji="0" lang="en-US" altLang="zh-CN" sz="2400">
                <a:sym typeface="Symbol" panose="05050102010706020507" pitchFamily="18" charset="2"/>
              </a:rPr>
              <a:t>…aQb…</a:t>
            </a:r>
            <a:endParaRPr lang="en-US" altLang="zh-CN" sz="2400"/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en-US" altLang="zh-CN" sz="2400"/>
              <a:t>a⋖b</a:t>
            </a:r>
            <a:r>
              <a:rPr lang="zh-CN" altLang="en-US" sz="2400"/>
              <a:t>，当且仅当</a:t>
            </a:r>
            <a:r>
              <a:rPr kumimoji="0" lang="en-US" altLang="zh-CN" sz="2400"/>
              <a:t>P</a:t>
            </a:r>
            <a:r>
              <a:rPr kumimoji="0" lang="en-US" altLang="zh-CN" sz="2400">
                <a:sym typeface="Symbol" panose="05050102010706020507" pitchFamily="18" charset="2"/>
              </a:rPr>
              <a:t>…aR…</a:t>
            </a:r>
            <a:r>
              <a:rPr kumimoji="0" lang="zh-CN" altLang="en-US" sz="2400">
                <a:sym typeface="Symbol" panose="05050102010706020507" pitchFamily="18" charset="2"/>
              </a:rPr>
              <a:t>，且</a:t>
            </a:r>
            <a:r>
              <a:rPr kumimoji="0" lang="en-US" altLang="zh-CN" sz="2400"/>
              <a:t>R</a:t>
            </a:r>
            <a:r>
              <a:rPr kumimoji="0" lang="en-US" altLang="zh-CN" sz="2400">
                <a:sym typeface="Symbol" panose="05050102010706020507" pitchFamily="18" charset="2"/>
              </a:rPr>
              <a:t>b…</a:t>
            </a:r>
            <a:r>
              <a:rPr kumimoji="0" lang="zh-CN" altLang="en-US" sz="2400">
                <a:sym typeface="Symbol" panose="05050102010706020507" pitchFamily="18" charset="2"/>
              </a:rPr>
              <a:t>或</a:t>
            </a:r>
            <a:r>
              <a:rPr kumimoji="0" lang="en-US" altLang="zh-CN" sz="2400"/>
              <a:t>R</a:t>
            </a:r>
            <a:r>
              <a:rPr kumimoji="0" lang="en-US" altLang="zh-CN" sz="2400">
                <a:sym typeface="Symbol" panose="05050102010706020507" pitchFamily="18" charset="2"/>
              </a:rPr>
              <a:t>Qb… </a:t>
            </a:r>
            <a:endParaRPr lang="en-US" altLang="zh-CN" sz="2400"/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en-US" altLang="zh-CN" sz="2400"/>
              <a:t>a⋗b</a:t>
            </a:r>
            <a:r>
              <a:rPr lang="zh-CN" altLang="en-US" sz="2400"/>
              <a:t>，当且仅当</a:t>
            </a:r>
            <a:r>
              <a:rPr kumimoji="0" lang="en-US" altLang="zh-CN" sz="2400"/>
              <a:t>P</a:t>
            </a:r>
            <a:r>
              <a:rPr kumimoji="0" lang="en-US" altLang="zh-CN" sz="2400">
                <a:sym typeface="Symbol" panose="05050102010706020507" pitchFamily="18" charset="2"/>
              </a:rPr>
              <a:t>…Rb…</a:t>
            </a:r>
            <a:r>
              <a:rPr kumimoji="0" lang="zh-CN" altLang="en-US" sz="2400">
                <a:sym typeface="Symbol" panose="05050102010706020507" pitchFamily="18" charset="2"/>
              </a:rPr>
              <a:t>，且</a:t>
            </a:r>
            <a:r>
              <a:rPr kumimoji="0" lang="en-US" altLang="zh-CN" sz="2400"/>
              <a:t>R</a:t>
            </a:r>
            <a:r>
              <a:rPr kumimoji="0" lang="en-US" altLang="zh-CN" sz="2400">
                <a:sym typeface="Symbol" panose="05050102010706020507" pitchFamily="18" charset="2"/>
              </a:rPr>
              <a:t>…a</a:t>
            </a:r>
            <a:r>
              <a:rPr kumimoji="0" lang="zh-CN" altLang="en-US" sz="2400">
                <a:sym typeface="Symbol" panose="05050102010706020507" pitchFamily="18" charset="2"/>
              </a:rPr>
              <a:t>或</a:t>
            </a:r>
            <a:r>
              <a:rPr kumimoji="0" lang="en-US" altLang="zh-CN" sz="2400"/>
              <a:t>R</a:t>
            </a:r>
            <a:r>
              <a:rPr kumimoji="0" lang="en-US" altLang="zh-CN" sz="2400">
                <a:sym typeface="Symbol" panose="05050102010706020507" pitchFamily="18" charset="2"/>
              </a:rPr>
              <a:t>…aQ</a:t>
            </a:r>
          </a:p>
          <a:p>
            <a:pPr marL="990600" lvl="1" indent="-533400" eaLnBrk="1" hangingPunct="1">
              <a:buFont typeface="Wingdings" panose="05000000000000000000" pitchFamily="2" charset="2"/>
              <a:buNone/>
            </a:pPr>
            <a:r>
              <a:rPr kumimoji="0" lang="zh-CN" altLang="en-US" sz="2400">
                <a:sym typeface="Symbol" panose="05050102010706020507" pitchFamily="18" charset="2"/>
              </a:rPr>
              <a:t>若算符文法</a:t>
            </a:r>
            <a:r>
              <a:rPr kumimoji="0" lang="en-US" altLang="zh-CN" sz="2400">
                <a:sym typeface="Symbol" panose="05050102010706020507" pitchFamily="18" charset="2"/>
              </a:rPr>
              <a:t>G</a:t>
            </a:r>
            <a:r>
              <a:rPr kumimoji="0" lang="zh-CN" altLang="en-US" sz="2400">
                <a:sym typeface="Symbol" panose="05050102010706020507" pitchFamily="18" charset="2"/>
              </a:rPr>
              <a:t>任何终结符对</a:t>
            </a:r>
            <a:r>
              <a:rPr kumimoji="0" lang="en-US" altLang="zh-CN" sz="2400">
                <a:sym typeface="Symbol" panose="05050102010706020507" pitchFamily="18" charset="2"/>
              </a:rPr>
              <a:t>(a,b)</a:t>
            </a:r>
            <a:r>
              <a:rPr kumimoji="0" lang="zh-CN" altLang="en-US" sz="2400">
                <a:sym typeface="Symbol" panose="05050102010706020507" pitchFamily="18" charset="2"/>
              </a:rPr>
              <a:t>至多只满足</a:t>
            </a:r>
          </a:p>
          <a:p>
            <a:pPr marL="990600" lvl="1" indent="-533400" eaLnBrk="1" hangingPunct="1">
              <a:buFont typeface="Wingdings" panose="05000000000000000000" pitchFamily="2" charset="2"/>
              <a:buNone/>
            </a:pPr>
            <a:r>
              <a:rPr lang="zh-CN" altLang="en-US" sz="2400"/>
              <a:t>		</a:t>
            </a:r>
            <a:r>
              <a:rPr lang="en-US" altLang="zh-CN" sz="2400"/>
              <a:t>a⋖b</a:t>
            </a:r>
            <a:r>
              <a:rPr lang="zh-CN" altLang="en-US" sz="2400"/>
              <a:t>，</a:t>
            </a:r>
            <a:r>
              <a:rPr lang="en-US" altLang="zh-CN" sz="2400"/>
              <a:t>a≐b</a:t>
            </a:r>
            <a:r>
              <a:rPr lang="zh-CN" altLang="en-US" sz="2400"/>
              <a:t>，</a:t>
            </a:r>
            <a:r>
              <a:rPr lang="en-US" altLang="zh-CN" sz="2400"/>
              <a:t>a⋗b</a:t>
            </a:r>
          </a:p>
          <a:p>
            <a:pPr marL="990600" lvl="1" indent="-533400" eaLnBrk="1" hangingPunct="1">
              <a:buFont typeface="Wingdings" panose="05000000000000000000" pitchFamily="2" charset="2"/>
              <a:buNone/>
            </a:pPr>
            <a:r>
              <a:rPr lang="zh-CN" altLang="en-US" sz="2400"/>
              <a:t>之一，则称之为算符优先文法</a:t>
            </a:r>
            <a:endParaRPr kumimoji="0" lang="zh-CN" altLang="en-US" sz="2400">
              <a:sym typeface="Symbol" panose="05050102010706020507" pitchFamily="18" charset="2"/>
            </a:endParaRPr>
          </a:p>
        </p:txBody>
      </p:sp>
      <p:sp>
        <p:nvSpPr>
          <p:cNvPr id="23556" name="Rectangle 4">
            <a:extLst>
              <a:ext uri="{FF2B5EF4-FFF2-40B4-BE49-F238E27FC236}">
                <a16:creationId xmlns:a16="http://schemas.microsoft.com/office/drawing/2014/main" id="{29E18416-7BB4-4B24-A6E4-355CE597D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225" y="2744788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>
                <a:solidFill>
                  <a:srgbClr val="3333CC"/>
                </a:solidFill>
              </a:rPr>
              <a:t>+</a:t>
            </a:r>
          </a:p>
        </p:txBody>
      </p:sp>
      <p:sp>
        <p:nvSpPr>
          <p:cNvPr id="23557" name="Rectangle 5">
            <a:extLst>
              <a:ext uri="{FF2B5EF4-FFF2-40B4-BE49-F238E27FC236}">
                <a16:creationId xmlns:a16="http://schemas.microsoft.com/office/drawing/2014/main" id="{1E08AFDA-C02A-4C0F-8939-A078615CC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7625" y="2728913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>
                <a:solidFill>
                  <a:srgbClr val="3333CC"/>
                </a:solidFill>
              </a:rPr>
              <a:t>+</a:t>
            </a:r>
          </a:p>
        </p:txBody>
      </p:sp>
      <p:sp>
        <p:nvSpPr>
          <p:cNvPr id="23558" name="Rectangle 6">
            <a:extLst>
              <a:ext uri="{FF2B5EF4-FFF2-40B4-BE49-F238E27FC236}">
                <a16:creationId xmlns:a16="http://schemas.microsoft.com/office/drawing/2014/main" id="{ED366715-6131-4AC2-9C29-0648057A3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1438" y="3176588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>
                <a:solidFill>
                  <a:srgbClr val="3333CC"/>
                </a:solidFill>
              </a:rPr>
              <a:t>+</a:t>
            </a:r>
          </a:p>
        </p:txBody>
      </p:sp>
      <p:sp>
        <p:nvSpPr>
          <p:cNvPr id="23559" name="Rectangle 7">
            <a:extLst>
              <a:ext uri="{FF2B5EF4-FFF2-40B4-BE49-F238E27FC236}">
                <a16:creationId xmlns:a16="http://schemas.microsoft.com/office/drawing/2014/main" id="{70D8AD08-899C-4C03-9040-91A8BE056F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6838" y="3160713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>
                <a:solidFill>
                  <a:srgbClr val="3333CC"/>
                </a:solidFill>
              </a:rPr>
              <a:t>+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B5900B7C-9176-4EDA-BD54-847D04B99AA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5160" y="622800"/>
              <a:ext cx="8656920" cy="617112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B5900B7C-9176-4EDA-BD54-847D04B99A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5800" y="613440"/>
                <a:ext cx="8675640" cy="61898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D6679475-B4A9-41C1-AAFA-07BA2877F8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1757"/>
    </mc:Choice>
    <mc:Fallback xmlns="">
      <p:transition spd="slow" advTm="601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E194A8A0-59B0-4EB3-8184-03DC87E8CD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3B9A9B66-114E-45C2-9EE2-70D230DF80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(1) E </a:t>
            </a:r>
            <a:r>
              <a:rPr kumimoji="0" lang="en-US" altLang="zh-CN" sz="2400" b="1">
                <a:sym typeface="Symbol" panose="05050102010706020507" pitchFamily="18" charset="2"/>
              </a:rPr>
              <a:t> E + T  |  T</a:t>
            </a:r>
            <a:br>
              <a:rPr kumimoji="0" lang="en-US" altLang="zh-CN" sz="2400" b="1">
                <a:sym typeface="Symbol" panose="05050102010706020507" pitchFamily="18" charset="2"/>
              </a:rPr>
            </a:br>
            <a:r>
              <a:rPr kumimoji="0" lang="en-US" altLang="zh-CN" sz="2400" b="1">
                <a:sym typeface="Symbol" panose="05050102010706020507" pitchFamily="18" charset="2"/>
              </a:rPr>
              <a:t>(2) T  T * F  |  F</a:t>
            </a:r>
            <a:br>
              <a:rPr kumimoji="0" lang="en-US" altLang="zh-CN" sz="2400" b="1">
                <a:sym typeface="Symbol" panose="05050102010706020507" pitchFamily="18" charset="2"/>
              </a:rPr>
            </a:br>
            <a:r>
              <a:rPr kumimoji="0" lang="en-US" altLang="zh-CN" sz="2400" b="1">
                <a:sym typeface="Symbol" panose="05050102010706020507" pitchFamily="18" charset="2"/>
              </a:rPr>
              <a:t>(3) F   ( E )  | id</a:t>
            </a:r>
          </a:p>
          <a:p>
            <a:pPr marL="0" indent="0" eaLnBrk="1" hangingPunct="1"/>
            <a:r>
              <a:rPr lang="zh-CN" altLang="en-US" sz="2800"/>
              <a:t>传统意义：</a:t>
            </a:r>
            <a:r>
              <a:rPr lang="en-US" altLang="zh-CN" sz="2800"/>
              <a:t>+⋖*</a:t>
            </a:r>
            <a:r>
              <a:rPr lang="zh-CN" altLang="en-US" sz="2800"/>
              <a:t>；</a:t>
            </a:r>
            <a:r>
              <a:rPr lang="en-US" altLang="zh-CN" sz="2800"/>
              <a:t>+ ⋗+</a:t>
            </a:r>
            <a:r>
              <a:rPr lang="zh-CN" altLang="en-US" sz="2800"/>
              <a:t>；</a:t>
            </a:r>
            <a:r>
              <a:rPr lang="en-US" altLang="zh-CN" sz="2800"/>
              <a:t>( ⋖ +,*</a:t>
            </a:r>
            <a:r>
              <a:rPr lang="zh-CN" altLang="en-US" sz="2800"/>
              <a:t>；</a:t>
            </a:r>
            <a:r>
              <a:rPr lang="en-US" altLang="zh-CN" sz="2800"/>
              <a:t>) ⋗ +,*</a:t>
            </a:r>
          </a:p>
          <a:p>
            <a:pPr marL="0" indent="0" eaLnBrk="1" hangingPunct="1"/>
            <a:r>
              <a:rPr lang="zh-CN" altLang="en-US" sz="2800"/>
              <a:t>算法计算</a:t>
            </a:r>
          </a:p>
          <a:p>
            <a:pPr marL="857250" lvl="1" eaLnBrk="1" hangingPunct="1"/>
            <a:r>
              <a:rPr lang="zh-CN" altLang="en-US" sz="2400"/>
              <a:t>由</a:t>
            </a:r>
            <a:r>
              <a:rPr lang="en-US" altLang="zh-CN" sz="2400"/>
              <a:t>(3)</a:t>
            </a:r>
            <a:r>
              <a:rPr lang="zh-CN" altLang="en-US" sz="2400"/>
              <a:t>，</a:t>
            </a:r>
            <a:r>
              <a:rPr lang="en-US" altLang="zh-CN" sz="2400"/>
              <a:t>(≐)</a:t>
            </a:r>
            <a:r>
              <a:rPr lang="zh-CN" altLang="en-US" sz="2400"/>
              <a:t>（规则</a:t>
            </a:r>
            <a:r>
              <a:rPr lang="en-US" altLang="zh-CN" sz="2400"/>
              <a:t>1</a:t>
            </a:r>
            <a:r>
              <a:rPr lang="zh-CN" altLang="en-US" sz="2400"/>
              <a:t>）</a:t>
            </a:r>
          </a:p>
          <a:p>
            <a:pPr marL="857250" lvl="1" eaLnBrk="1" hangingPunct="1"/>
            <a:r>
              <a:rPr kumimoji="0" lang="en-US" altLang="zh-CN" sz="2400"/>
              <a:t>E</a:t>
            </a:r>
            <a:r>
              <a:rPr kumimoji="0" lang="en-US" altLang="zh-CN" sz="2400">
                <a:sym typeface="Symbol" panose="05050102010706020507" pitchFamily="18" charset="2"/>
              </a:rPr>
              <a:t>E </a:t>
            </a:r>
            <a:r>
              <a:rPr kumimoji="0" lang="en-US" altLang="zh-CN" sz="2400">
                <a:solidFill>
                  <a:schemeClr val="hlink"/>
                </a:solidFill>
                <a:sym typeface="Symbol" panose="05050102010706020507" pitchFamily="18" charset="2"/>
              </a:rPr>
              <a:t>+</a:t>
            </a:r>
            <a:r>
              <a:rPr kumimoji="0" lang="en-US" altLang="zh-CN" sz="2400">
                <a:sym typeface="Symbol" panose="05050102010706020507" pitchFamily="18" charset="2"/>
              </a:rPr>
              <a:t> </a:t>
            </a:r>
            <a:r>
              <a:rPr kumimoji="0" lang="en-US" altLang="zh-CN" sz="2400">
                <a:solidFill>
                  <a:srgbClr val="009900"/>
                </a:solidFill>
                <a:sym typeface="Symbol" panose="05050102010706020507" pitchFamily="18" charset="2"/>
              </a:rPr>
              <a:t>T</a:t>
            </a:r>
            <a:r>
              <a:rPr kumimoji="0" lang="zh-CN" altLang="en-US" sz="2400">
                <a:sym typeface="Symbol" panose="05050102010706020507" pitchFamily="18" charset="2"/>
              </a:rPr>
              <a:t>，</a:t>
            </a:r>
            <a:r>
              <a:rPr kumimoji="0" lang="en-US" altLang="zh-CN" sz="2400">
                <a:solidFill>
                  <a:srgbClr val="009900"/>
                </a:solidFill>
                <a:sym typeface="Symbol" panose="05050102010706020507" pitchFamily="18" charset="2"/>
              </a:rPr>
              <a:t>T</a:t>
            </a:r>
            <a:r>
              <a:rPr kumimoji="0" lang="en-US" altLang="zh-CN" sz="2400">
                <a:sym typeface="Symbol" panose="05050102010706020507" pitchFamily="18" charset="2"/>
              </a:rPr>
              <a:t>  T </a:t>
            </a:r>
            <a:r>
              <a:rPr kumimoji="0" lang="en-US" altLang="zh-CN" sz="2400">
                <a:solidFill>
                  <a:srgbClr val="800000"/>
                </a:solidFill>
                <a:sym typeface="Symbol" panose="05050102010706020507" pitchFamily="18" charset="2"/>
              </a:rPr>
              <a:t>*</a:t>
            </a:r>
            <a:r>
              <a:rPr kumimoji="0" lang="en-US" altLang="zh-CN" sz="2400">
                <a:sym typeface="Symbol" panose="05050102010706020507" pitchFamily="18" charset="2"/>
              </a:rPr>
              <a:t> F</a:t>
            </a:r>
            <a:r>
              <a:rPr kumimoji="0" lang="zh-CN" altLang="en-US" sz="2400">
                <a:sym typeface="Symbol" panose="05050102010706020507" pitchFamily="18" charset="2"/>
              </a:rPr>
              <a:t>，</a:t>
            </a:r>
            <a:r>
              <a:rPr lang="en-US" altLang="zh-CN" sz="2400">
                <a:solidFill>
                  <a:schemeClr val="hlink"/>
                </a:solidFill>
              </a:rPr>
              <a:t>+</a:t>
            </a:r>
            <a:r>
              <a:rPr lang="en-US" altLang="zh-CN" sz="2400"/>
              <a:t> ⋖ </a:t>
            </a:r>
            <a:r>
              <a:rPr lang="en-US" altLang="zh-CN" sz="2400">
                <a:solidFill>
                  <a:srgbClr val="800000"/>
                </a:solidFill>
              </a:rPr>
              <a:t>*</a:t>
            </a:r>
            <a:r>
              <a:rPr lang="zh-CN" altLang="en-US" sz="2400"/>
              <a:t>（规则</a:t>
            </a:r>
            <a:r>
              <a:rPr lang="en-US" altLang="zh-CN" sz="2400"/>
              <a:t>2</a:t>
            </a:r>
            <a:r>
              <a:rPr lang="zh-CN" altLang="en-US" sz="2400"/>
              <a:t>）</a:t>
            </a:r>
          </a:p>
          <a:p>
            <a:pPr marL="857250" lvl="1" eaLnBrk="1" hangingPunct="1"/>
            <a:r>
              <a:rPr kumimoji="0" lang="en-US" altLang="zh-CN" sz="2400"/>
              <a:t>E</a:t>
            </a:r>
            <a:r>
              <a:rPr kumimoji="0" lang="en-US" altLang="zh-CN" sz="2400">
                <a:sym typeface="Symbol" panose="05050102010706020507" pitchFamily="18" charset="2"/>
              </a:rPr>
              <a:t></a:t>
            </a:r>
            <a:r>
              <a:rPr kumimoji="0" lang="en-US" altLang="zh-CN" sz="2400">
                <a:solidFill>
                  <a:srgbClr val="009900"/>
                </a:solidFill>
                <a:sym typeface="Symbol" panose="05050102010706020507" pitchFamily="18" charset="2"/>
              </a:rPr>
              <a:t>E</a:t>
            </a:r>
            <a:r>
              <a:rPr kumimoji="0" lang="en-US" altLang="zh-CN" sz="2400">
                <a:sym typeface="Symbol" panose="05050102010706020507" pitchFamily="18" charset="2"/>
              </a:rPr>
              <a:t> </a:t>
            </a:r>
            <a:r>
              <a:rPr kumimoji="0" lang="en-US" altLang="zh-CN" sz="2400">
                <a:solidFill>
                  <a:srgbClr val="800000"/>
                </a:solidFill>
                <a:sym typeface="Symbol" panose="05050102010706020507" pitchFamily="18" charset="2"/>
              </a:rPr>
              <a:t>+</a:t>
            </a:r>
            <a:r>
              <a:rPr kumimoji="0" lang="en-US" altLang="zh-CN" sz="2400">
                <a:sym typeface="Symbol" panose="05050102010706020507" pitchFamily="18" charset="2"/>
              </a:rPr>
              <a:t> T</a:t>
            </a:r>
            <a:r>
              <a:rPr kumimoji="0" lang="zh-CN" altLang="en-US" sz="2400">
                <a:sym typeface="Symbol" panose="05050102010706020507" pitchFamily="18" charset="2"/>
              </a:rPr>
              <a:t>，</a:t>
            </a:r>
            <a:r>
              <a:rPr kumimoji="0" lang="en-US" altLang="zh-CN" sz="2400">
                <a:solidFill>
                  <a:srgbClr val="009900"/>
                </a:solidFill>
                <a:sym typeface="Symbol" panose="05050102010706020507" pitchFamily="18" charset="2"/>
              </a:rPr>
              <a:t>E</a:t>
            </a:r>
            <a:r>
              <a:rPr kumimoji="0" lang="en-US" altLang="zh-CN" sz="2400">
                <a:sym typeface="Symbol" panose="05050102010706020507" pitchFamily="18" charset="2"/>
              </a:rPr>
              <a:t>  E </a:t>
            </a:r>
            <a:r>
              <a:rPr kumimoji="0" lang="en-US" altLang="zh-CN" sz="2400">
                <a:solidFill>
                  <a:schemeClr val="hlink"/>
                </a:solidFill>
                <a:sym typeface="Symbol" panose="05050102010706020507" pitchFamily="18" charset="2"/>
              </a:rPr>
              <a:t>+</a:t>
            </a:r>
            <a:r>
              <a:rPr kumimoji="0" lang="en-US" altLang="zh-CN" sz="2400">
                <a:sym typeface="Symbol" panose="05050102010706020507" pitchFamily="18" charset="2"/>
              </a:rPr>
              <a:t> T</a:t>
            </a:r>
            <a:r>
              <a:rPr kumimoji="0" lang="zh-CN" altLang="en-US" sz="2400">
                <a:sym typeface="Symbol" panose="05050102010706020507" pitchFamily="18" charset="2"/>
              </a:rPr>
              <a:t>，</a:t>
            </a:r>
            <a:r>
              <a:rPr lang="en-US" altLang="zh-CN" sz="2400">
                <a:solidFill>
                  <a:schemeClr val="hlink"/>
                </a:solidFill>
              </a:rPr>
              <a:t>+</a:t>
            </a:r>
            <a:r>
              <a:rPr lang="en-US" altLang="zh-CN" sz="2400"/>
              <a:t> ⋗ </a:t>
            </a:r>
            <a:r>
              <a:rPr lang="en-US" altLang="zh-CN" sz="2400">
                <a:solidFill>
                  <a:srgbClr val="800000"/>
                </a:solidFill>
              </a:rPr>
              <a:t>+</a:t>
            </a:r>
            <a:r>
              <a:rPr lang="zh-CN" altLang="en-US" sz="2400"/>
              <a:t>（规则</a:t>
            </a:r>
            <a:r>
              <a:rPr lang="en-US" altLang="zh-CN" sz="2400"/>
              <a:t>3</a:t>
            </a:r>
            <a:r>
              <a:rPr lang="zh-CN" altLang="en-US" sz="2400"/>
              <a:t>）</a:t>
            </a:r>
          </a:p>
          <a:p>
            <a:pPr marL="857250" lvl="1" eaLnBrk="1" hangingPunct="1"/>
            <a:r>
              <a:rPr lang="en-US" altLang="zh-CN" sz="2400"/>
              <a:t>F</a:t>
            </a:r>
            <a:r>
              <a:rPr kumimoji="0" lang="en-US" altLang="zh-CN" sz="2400">
                <a:sym typeface="Symbol" panose="05050102010706020507" pitchFamily="18" charset="2"/>
              </a:rPr>
              <a:t>(E)</a:t>
            </a:r>
            <a:r>
              <a:rPr kumimoji="0" lang="zh-CN" altLang="en-US" sz="2400">
                <a:sym typeface="Symbol" panose="05050102010706020507" pitchFamily="18" charset="2"/>
              </a:rPr>
              <a:t>，</a:t>
            </a:r>
            <a:r>
              <a:rPr kumimoji="0" lang="en-US" altLang="zh-CN" sz="2400">
                <a:sym typeface="Symbol" panose="05050102010706020507" pitchFamily="18" charset="2"/>
              </a:rPr>
              <a:t>E  E + T</a:t>
            </a:r>
            <a:r>
              <a:rPr kumimoji="0" lang="zh-CN" altLang="en-US" sz="2400">
                <a:sym typeface="Symbol" panose="05050102010706020507" pitchFamily="18" charset="2"/>
              </a:rPr>
              <a:t>， </a:t>
            </a:r>
            <a:r>
              <a:rPr lang="en-US" altLang="zh-CN" sz="2400"/>
              <a:t>+ ⋗ )</a:t>
            </a:r>
          </a:p>
        </p:txBody>
      </p:sp>
      <p:sp>
        <p:nvSpPr>
          <p:cNvPr id="24580" name="Rectangle 4">
            <a:extLst>
              <a:ext uri="{FF2B5EF4-FFF2-40B4-BE49-F238E27FC236}">
                <a16:creationId xmlns:a16="http://schemas.microsoft.com/office/drawing/2014/main" id="{78D6114C-89AB-4CFA-A7BB-8E44DABBB8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3870325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>
                <a:solidFill>
                  <a:srgbClr val="3333CC"/>
                </a:solidFill>
              </a:rPr>
              <a:t>+</a:t>
            </a:r>
          </a:p>
        </p:txBody>
      </p:sp>
      <p:sp>
        <p:nvSpPr>
          <p:cNvPr id="24581" name="Rectangle 5">
            <a:extLst>
              <a:ext uri="{FF2B5EF4-FFF2-40B4-BE49-F238E27FC236}">
                <a16:creationId xmlns:a16="http://schemas.microsoft.com/office/drawing/2014/main" id="{0A36134C-5ABF-47D3-B22B-4EDED9A72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42672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>
                <a:solidFill>
                  <a:srgbClr val="3333CC"/>
                </a:solidFill>
              </a:rPr>
              <a:t>+</a:t>
            </a:r>
          </a:p>
        </p:txBody>
      </p:sp>
      <p:sp>
        <p:nvSpPr>
          <p:cNvPr id="24582" name="Rectangle 6">
            <a:extLst>
              <a:ext uri="{FF2B5EF4-FFF2-40B4-BE49-F238E27FC236}">
                <a16:creationId xmlns:a16="http://schemas.microsoft.com/office/drawing/2014/main" id="{9A67A935-6C0D-4F53-9209-D1661F791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47244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>
                <a:solidFill>
                  <a:srgbClr val="3333CC"/>
                </a:solidFill>
              </a:rPr>
              <a:t>+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1A4FA5E-3FD4-427C-A968-A62BD4F4A51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85840" y="1034280"/>
              <a:ext cx="7053120" cy="49906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1A4FA5E-3FD4-427C-A968-A62BD4F4A5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76480" y="1024920"/>
                <a:ext cx="7071840" cy="50094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A2A7F3D-6CDB-4FA8-98CD-56DFD2289B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360"/>
    </mc:Choice>
    <mc:Fallback xmlns="">
      <p:transition spd="slow" advTm="1933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7257B69-C547-4C37-AA60-D5FF6BEAD1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4.6.1  </a:t>
            </a:r>
            <a:r>
              <a:rPr lang="zh-CN" altLang="en-US"/>
              <a:t>使用算符优先关系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2E795F93-89F2-4F3C-8EBA-72CE11DA48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目的：确定最右句型的句柄的边界</a:t>
            </a:r>
          </a:p>
          <a:p>
            <a:pPr eaLnBrk="1" hangingPunct="1"/>
            <a:r>
              <a:rPr lang="zh-CN" altLang="en-US"/>
              <a:t>⋖</a:t>
            </a:r>
            <a:r>
              <a:rPr lang="en-US" altLang="zh-CN"/>
              <a:t>——</a:t>
            </a:r>
            <a:r>
              <a:rPr lang="zh-CN" altLang="en-US"/>
              <a:t>开始，≐</a:t>
            </a:r>
            <a:r>
              <a:rPr lang="en-US" altLang="zh-CN"/>
              <a:t>——</a:t>
            </a:r>
            <a:r>
              <a:rPr lang="zh-CN" altLang="en-US"/>
              <a:t>内部，⋗</a:t>
            </a:r>
            <a:r>
              <a:rPr lang="en-US" altLang="zh-CN"/>
              <a:t>——</a:t>
            </a:r>
            <a:r>
              <a:rPr lang="zh-CN" altLang="en-US"/>
              <a:t>结束</a:t>
            </a:r>
          </a:p>
          <a:p>
            <a:pPr eaLnBrk="1" hangingPunct="1"/>
            <a:r>
              <a:rPr lang="zh-CN" altLang="en-US"/>
              <a:t>产生式右部无连续</a:t>
            </a:r>
            <a:r>
              <a:rPr lang="en-US" altLang="zh-CN"/>
              <a:t>NT——</a:t>
            </a:r>
            <a:r>
              <a:rPr lang="zh-CN" altLang="en-US"/>
              <a:t>句型同样</a:t>
            </a:r>
          </a:p>
          <a:p>
            <a:pPr eaLnBrk="1" hangingPunct="1"/>
            <a:r>
              <a:rPr lang="zh-CN" altLang="en-US">
                <a:sym typeface="Symbol" panose="05050102010706020507" pitchFamily="18" charset="2"/>
              </a:rPr>
              <a:t></a:t>
            </a:r>
            <a:r>
              <a:rPr lang="en-US" altLang="zh-CN" baseline="-25000">
                <a:sym typeface="Symbol" panose="05050102010706020507" pitchFamily="18" charset="2"/>
              </a:rPr>
              <a:t>0</a:t>
            </a:r>
            <a:r>
              <a:rPr lang="en-US" altLang="zh-CN"/>
              <a:t>a</a:t>
            </a:r>
            <a:r>
              <a:rPr lang="en-US" altLang="zh-CN" baseline="-25000"/>
              <a:t>1</a:t>
            </a:r>
            <a:r>
              <a:rPr lang="en-US" altLang="zh-CN">
                <a:sym typeface="Symbol" panose="05050102010706020507" pitchFamily="18" charset="2"/>
              </a:rPr>
              <a:t></a:t>
            </a:r>
            <a:r>
              <a:rPr lang="en-US" altLang="zh-CN" baseline="-25000">
                <a:sym typeface="Symbol" panose="05050102010706020507" pitchFamily="18" charset="2"/>
              </a:rPr>
              <a:t>1</a:t>
            </a:r>
            <a:r>
              <a:rPr lang="en-US" altLang="zh-CN"/>
              <a:t>a</a:t>
            </a:r>
            <a:r>
              <a:rPr lang="en-US" altLang="zh-CN" baseline="-25000"/>
              <a:t>2</a:t>
            </a:r>
            <a:r>
              <a:rPr lang="en-US" altLang="zh-CN">
                <a:sym typeface="Symbol" panose="05050102010706020507" pitchFamily="18" charset="2"/>
              </a:rPr>
              <a:t></a:t>
            </a:r>
            <a:r>
              <a:rPr lang="en-US" altLang="zh-CN" baseline="-25000">
                <a:sym typeface="Symbol" panose="05050102010706020507" pitchFamily="18" charset="2"/>
              </a:rPr>
              <a:t>2</a:t>
            </a:r>
            <a:r>
              <a:rPr lang="en-US" altLang="zh-CN">
                <a:sym typeface="Symbol" panose="05050102010706020507" pitchFamily="18" charset="2"/>
              </a:rPr>
              <a:t> … </a:t>
            </a:r>
            <a:r>
              <a:rPr lang="en-US" altLang="zh-CN"/>
              <a:t>a</a:t>
            </a:r>
            <a:r>
              <a:rPr lang="en-US" altLang="zh-CN" baseline="-25000"/>
              <a:t>n</a:t>
            </a:r>
            <a:r>
              <a:rPr lang="en-US" altLang="zh-CN">
                <a:sym typeface="Symbol" panose="05050102010706020507" pitchFamily="18" charset="2"/>
              </a:rPr>
              <a:t></a:t>
            </a:r>
            <a:r>
              <a:rPr lang="en-US" altLang="zh-CN" baseline="-25000">
                <a:sym typeface="Symbol" panose="05050102010706020507" pitchFamily="18" charset="2"/>
              </a:rPr>
              <a:t>n</a:t>
            </a:r>
            <a:r>
              <a:rPr lang="zh-CN" altLang="en-US">
                <a:sym typeface="Symbol" panose="05050102010706020507" pitchFamily="18" charset="2"/>
              </a:rPr>
              <a:t>：</a:t>
            </a:r>
            <a:r>
              <a:rPr lang="en-US" altLang="zh-CN" baseline="-25000">
                <a:sym typeface="Symbol" panose="05050102010706020507" pitchFamily="18" charset="2"/>
              </a:rPr>
              <a:t>i</a:t>
            </a:r>
            <a:r>
              <a:rPr lang="zh-CN" altLang="en-US">
                <a:sym typeface="Symbol" panose="05050102010706020507" pitchFamily="18" charset="2"/>
              </a:rPr>
              <a:t>为</a:t>
            </a:r>
            <a:r>
              <a:rPr kumimoji="0" lang="en-US" altLang="zh-CN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zh-CN" altLang="en-US">
                <a:sym typeface="Symbol" panose="05050102010706020507" pitchFamily="18" charset="2"/>
              </a:rPr>
              <a:t>或单个非终结符，</a:t>
            </a:r>
            <a:r>
              <a:rPr lang="en-US" altLang="zh-CN"/>
              <a:t>a</a:t>
            </a:r>
            <a:r>
              <a:rPr lang="en-US" altLang="zh-CN" baseline="-25000"/>
              <a:t>i</a:t>
            </a:r>
            <a:r>
              <a:rPr lang="zh-CN" altLang="en-US"/>
              <a:t>为单个终结符</a:t>
            </a:r>
          </a:p>
          <a:p>
            <a:pPr eaLnBrk="1" hangingPunct="1"/>
            <a:r>
              <a:rPr lang="zh-CN" altLang="en-US"/>
              <a:t>去掉所有</a:t>
            </a:r>
            <a:r>
              <a:rPr lang="en-US" altLang="zh-CN"/>
              <a:t>NT</a:t>
            </a:r>
            <a:r>
              <a:rPr lang="zh-CN" altLang="en-US"/>
              <a:t>，在相邻</a:t>
            </a:r>
            <a:r>
              <a:rPr lang="en-US" altLang="zh-CN"/>
              <a:t>T</a:t>
            </a:r>
            <a:r>
              <a:rPr lang="zh-CN" altLang="en-US"/>
              <a:t>之间（包括</a:t>
            </a:r>
            <a:r>
              <a:rPr lang="en-US" altLang="zh-CN"/>
              <a:t>$</a:t>
            </a:r>
            <a:r>
              <a:rPr lang="zh-CN" altLang="en-US"/>
              <a:t>）填写算符优先关系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36A2009-F0C5-4C3C-B54B-90B20DAC2C3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45400" y="1818360"/>
              <a:ext cx="6487200" cy="49694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36A2009-F0C5-4C3C-B54B-90B20DAC2C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36040" y="1809000"/>
                <a:ext cx="6505920" cy="49881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B37C8573-78CD-42FB-9118-BB11261DE1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448"/>
    </mc:Choice>
    <mc:Fallback xmlns="">
      <p:transition spd="slow" advTm="114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3F244401-8957-4E75-BE64-FA0A864471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使用算符优先关系（续）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F7149BA9-1489-4A76-A22B-B88B5B7F9A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3581400"/>
            <a:ext cx="7772400" cy="1981200"/>
          </a:xfrm>
        </p:spPr>
        <p:txBody>
          <a:bodyPr/>
          <a:lstStyle/>
          <a:p>
            <a:pPr eaLnBrk="1" hangingPunct="1"/>
            <a:r>
              <a:rPr lang="en-US" altLang="zh-CN">
                <a:sym typeface="Symbol" panose="05050102010706020507" pitchFamily="18" charset="2"/>
              </a:rPr>
              <a:t>$</a:t>
            </a:r>
            <a:r>
              <a:rPr lang="en-US" altLang="zh-CN" b="1">
                <a:sym typeface="Symbol" panose="05050102010706020507" pitchFamily="18" charset="2"/>
              </a:rPr>
              <a:t>id</a:t>
            </a:r>
            <a:r>
              <a:rPr lang="en-US" altLang="zh-CN">
                <a:sym typeface="Symbol" panose="05050102010706020507" pitchFamily="18" charset="2"/>
              </a:rPr>
              <a:t>+</a:t>
            </a:r>
            <a:r>
              <a:rPr lang="en-US" altLang="zh-CN" b="1">
                <a:sym typeface="Symbol" panose="05050102010706020507" pitchFamily="18" charset="2"/>
              </a:rPr>
              <a:t>id</a:t>
            </a:r>
            <a:r>
              <a:rPr lang="en-US" altLang="zh-CN">
                <a:sym typeface="Symbol" panose="05050102010706020507" pitchFamily="18" charset="2"/>
              </a:rPr>
              <a:t>*</a:t>
            </a:r>
            <a:r>
              <a:rPr lang="en-US" altLang="zh-CN" b="1">
                <a:sym typeface="Symbol" panose="05050102010706020507" pitchFamily="18" charset="2"/>
              </a:rPr>
              <a:t>id</a:t>
            </a:r>
            <a:r>
              <a:rPr lang="en-US" altLang="zh-CN">
                <a:sym typeface="Symbol" panose="05050102010706020507" pitchFamily="18" charset="2"/>
              </a:rPr>
              <a:t>$</a:t>
            </a:r>
            <a:r>
              <a:rPr lang="en-US" altLang="zh-CN">
                <a:sym typeface="Wingdings" panose="05000000000000000000" pitchFamily="2" charset="2"/>
              </a:rPr>
              <a:t></a:t>
            </a:r>
            <a:r>
              <a:rPr lang="en-US" altLang="zh-CN">
                <a:sym typeface="Symbol" panose="05050102010706020507" pitchFamily="18" charset="2"/>
              </a:rPr>
              <a:t>$</a:t>
            </a:r>
            <a:r>
              <a:rPr lang="en-US" altLang="zh-CN"/>
              <a:t>⋖</a:t>
            </a:r>
            <a:r>
              <a:rPr lang="en-US" altLang="zh-CN" b="1">
                <a:sym typeface="Symbol" panose="05050102010706020507" pitchFamily="18" charset="2"/>
              </a:rPr>
              <a:t>id</a:t>
            </a:r>
            <a:r>
              <a:rPr lang="en-US" altLang="zh-CN"/>
              <a:t>⋗</a:t>
            </a:r>
            <a:r>
              <a:rPr lang="en-US" altLang="zh-CN">
                <a:sym typeface="Symbol" panose="05050102010706020507" pitchFamily="18" charset="2"/>
              </a:rPr>
              <a:t>+</a:t>
            </a:r>
            <a:r>
              <a:rPr lang="en-US" altLang="zh-CN"/>
              <a:t>⋖</a:t>
            </a:r>
            <a:r>
              <a:rPr lang="en-US" altLang="zh-CN" b="1">
                <a:sym typeface="Symbol" panose="05050102010706020507" pitchFamily="18" charset="2"/>
              </a:rPr>
              <a:t>id</a:t>
            </a:r>
            <a:r>
              <a:rPr lang="en-US" altLang="zh-CN"/>
              <a:t>⋗</a:t>
            </a:r>
            <a:r>
              <a:rPr lang="en-US" altLang="zh-CN">
                <a:sym typeface="Symbol" panose="05050102010706020507" pitchFamily="18" charset="2"/>
              </a:rPr>
              <a:t>*</a:t>
            </a:r>
            <a:r>
              <a:rPr lang="en-US" altLang="zh-CN"/>
              <a:t>⋖</a:t>
            </a:r>
            <a:r>
              <a:rPr lang="en-US" altLang="zh-CN" b="1">
                <a:sym typeface="Symbol" panose="05050102010706020507" pitchFamily="18" charset="2"/>
              </a:rPr>
              <a:t>id</a:t>
            </a:r>
            <a:r>
              <a:rPr lang="en-US" altLang="zh-CN"/>
              <a:t>⋗</a:t>
            </a:r>
            <a:r>
              <a:rPr lang="en-US" altLang="zh-CN">
                <a:sym typeface="Symbol" panose="05050102010706020507" pitchFamily="18" charset="2"/>
              </a:rPr>
              <a:t>$</a:t>
            </a:r>
          </a:p>
          <a:p>
            <a:pPr eaLnBrk="1" hangingPunct="1"/>
            <a:r>
              <a:rPr lang="en-US" altLang="zh-CN">
                <a:sym typeface="Symbol" panose="05050102010706020507" pitchFamily="18" charset="2"/>
              </a:rPr>
              <a:t>$E + E * E$</a:t>
            </a:r>
            <a:r>
              <a:rPr lang="en-US" altLang="zh-CN">
                <a:sym typeface="Wingdings" panose="05000000000000000000" pitchFamily="2" charset="2"/>
              </a:rPr>
              <a:t> </a:t>
            </a:r>
            <a:r>
              <a:rPr lang="en-US" altLang="zh-CN">
                <a:sym typeface="Symbol" panose="05050102010706020507" pitchFamily="18" charset="2"/>
              </a:rPr>
              <a:t>$</a:t>
            </a:r>
            <a:r>
              <a:rPr lang="en-US" altLang="zh-CN"/>
              <a:t>⋖ </a:t>
            </a:r>
            <a:r>
              <a:rPr lang="en-US" altLang="zh-CN">
                <a:sym typeface="Symbol" panose="05050102010706020507" pitchFamily="18" charset="2"/>
              </a:rPr>
              <a:t>+ </a:t>
            </a:r>
            <a:r>
              <a:rPr lang="en-US" altLang="zh-CN"/>
              <a:t>⋖ </a:t>
            </a:r>
            <a:r>
              <a:rPr lang="en-US" altLang="zh-CN">
                <a:sym typeface="Symbol" panose="05050102010706020507" pitchFamily="18" charset="2"/>
              </a:rPr>
              <a:t>* </a:t>
            </a:r>
            <a:r>
              <a:rPr lang="en-US" altLang="zh-CN"/>
              <a:t>⋗</a:t>
            </a:r>
            <a:r>
              <a:rPr lang="en-US" altLang="zh-CN">
                <a:sym typeface="Symbol" panose="05050102010706020507" pitchFamily="18" charset="2"/>
              </a:rPr>
              <a:t>$</a:t>
            </a:r>
          </a:p>
        </p:txBody>
      </p:sp>
      <p:sp>
        <p:nvSpPr>
          <p:cNvPr id="26628" name="Line 6">
            <a:extLst>
              <a:ext uri="{FF2B5EF4-FFF2-40B4-BE49-F238E27FC236}">
                <a16:creationId xmlns:a16="http://schemas.microsoft.com/office/drawing/2014/main" id="{C537CAAA-7A56-4A67-B056-B003913D62EE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1828800"/>
            <a:ext cx="4038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629" name="Line 9">
            <a:extLst>
              <a:ext uri="{FF2B5EF4-FFF2-40B4-BE49-F238E27FC236}">
                <a16:creationId xmlns:a16="http://schemas.microsoft.com/office/drawing/2014/main" id="{8A58F88B-9C3E-4DDE-BBD2-474C9941A5E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" y="1371600"/>
            <a:ext cx="0" cy="2057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630" name="Text Box 10">
            <a:extLst>
              <a:ext uri="{FF2B5EF4-FFF2-40B4-BE49-F238E27FC236}">
                <a16:creationId xmlns:a16="http://schemas.microsoft.com/office/drawing/2014/main" id="{F599CC31-4885-497B-A146-BD0372DA4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752600"/>
            <a:ext cx="6096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 b="1"/>
              <a:t>id</a:t>
            </a:r>
            <a:br>
              <a:rPr kumimoji="0" lang="en-US" altLang="zh-CN" sz="2800" b="1"/>
            </a:br>
            <a:r>
              <a:rPr kumimoji="0" lang="en-US" altLang="zh-CN" sz="2800"/>
              <a:t>+</a:t>
            </a:r>
            <a:br>
              <a:rPr kumimoji="0" lang="en-US" altLang="zh-CN" sz="2800"/>
            </a:br>
            <a:r>
              <a:rPr kumimoji="0" lang="en-US" altLang="zh-CN" sz="2800"/>
              <a:t>*</a:t>
            </a:r>
            <a:br>
              <a:rPr kumimoji="0" lang="en-US" altLang="zh-CN" sz="2800"/>
            </a:br>
            <a:r>
              <a:rPr kumimoji="0" lang="en-US" altLang="zh-CN" sz="2800"/>
              <a:t>$</a:t>
            </a:r>
            <a:endParaRPr kumimoji="0" lang="en-US" altLang="zh-CN" sz="2800" b="1"/>
          </a:p>
        </p:txBody>
      </p:sp>
      <p:sp>
        <p:nvSpPr>
          <p:cNvPr id="26631" name="Line 17">
            <a:extLst>
              <a:ext uri="{FF2B5EF4-FFF2-40B4-BE49-F238E27FC236}">
                <a16:creationId xmlns:a16="http://schemas.microsoft.com/office/drawing/2014/main" id="{B69A3D7F-8347-4B0E-BF49-97B9C8D8F65D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1371600"/>
            <a:ext cx="0" cy="2057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632" name="Text Box 18">
            <a:extLst>
              <a:ext uri="{FF2B5EF4-FFF2-40B4-BE49-F238E27FC236}">
                <a16:creationId xmlns:a16="http://schemas.microsoft.com/office/drawing/2014/main" id="{A95B5BA8-329C-4244-83C9-58E7D94751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1752600"/>
            <a:ext cx="6096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br>
              <a:rPr kumimoji="0" lang="en-US" altLang="zh-CN" sz="2800" b="1"/>
            </a:br>
            <a:r>
              <a:rPr kumimoji="0" lang="en-US" altLang="zh-CN" sz="2800" b="1"/>
              <a:t> </a:t>
            </a:r>
            <a:r>
              <a:rPr lang="en-US" altLang="zh-CN" sz="2800"/>
              <a:t>⋖</a:t>
            </a:r>
            <a:br>
              <a:rPr lang="en-US" altLang="zh-CN" sz="2800"/>
            </a:br>
            <a:r>
              <a:rPr lang="en-US" altLang="zh-CN" sz="2800"/>
              <a:t> ⋖</a:t>
            </a:r>
            <a:br>
              <a:rPr lang="en-US" altLang="zh-CN" sz="2800"/>
            </a:br>
            <a:r>
              <a:rPr lang="en-US" altLang="zh-CN" sz="2800"/>
              <a:t> ⋖</a:t>
            </a:r>
          </a:p>
        </p:txBody>
      </p:sp>
      <p:sp>
        <p:nvSpPr>
          <p:cNvPr id="26633" name="Text Box 19">
            <a:extLst>
              <a:ext uri="{FF2B5EF4-FFF2-40B4-BE49-F238E27FC236}">
                <a16:creationId xmlns:a16="http://schemas.microsoft.com/office/drawing/2014/main" id="{AD247B98-B1A2-491C-8D0E-17352A4EB8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1371600"/>
            <a:ext cx="609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 b="1"/>
              <a:t>id</a:t>
            </a:r>
          </a:p>
        </p:txBody>
      </p:sp>
      <p:sp>
        <p:nvSpPr>
          <p:cNvPr id="26634" name="Line 20">
            <a:extLst>
              <a:ext uri="{FF2B5EF4-FFF2-40B4-BE49-F238E27FC236}">
                <a16:creationId xmlns:a16="http://schemas.microsoft.com/office/drawing/2014/main" id="{5BFD7BDD-F5FF-4D2B-A7F4-795972DB3659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8600" y="1371600"/>
            <a:ext cx="0" cy="2057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635" name="Text Box 21">
            <a:extLst>
              <a:ext uri="{FF2B5EF4-FFF2-40B4-BE49-F238E27FC236}">
                <a16:creationId xmlns:a16="http://schemas.microsoft.com/office/drawing/2014/main" id="{70A52F29-F259-4713-BA8A-D22E2DDD0A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1752600"/>
            <a:ext cx="6096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/>
              <a:t>⋗</a:t>
            </a:r>
            <a:r>
              <a:rPr kumimoji="0" lang="en-US" altLang="zh-CN" sz="2800" b="1"/>
              <a:t> </a:t>
            </a:r>
            <a:r>
              <a:rPr lang="en-US" altLang="zh-CN" sz="2800"/>
              <a:t>⋗</a:t>
            </a:r>
            <a:br>
              <a:rPr lang="en-US" altLang="zh-CN" sz="2800"/>
            </a:br>
            <a:r>
              <a:rPr lang="en-US" altLang="zh-CN" sz="2800"/>
              <a:t>⋗ </a:t>
            </a:r>
            <a:br>
              <a:rPr lang="en-US" altLang="zh-CN" sz="2800"/>
            </a:br>
            <a:r>
              <a:rPr lang="en-US" altLang="zh-CN" sz="2800"/>
              <a:t>⋖</a:t>
            </a:r>
          </a:p>
        </p:txBody>
      </p:sp>
      <p:sp>
        <p:nvSpPr>
          <p:cNvPr id="26636" name="Text Box 22">
            <a:extLst>
              <a:ext uri="{FF2B5EF4-FFF2-40B4-BE49-F238E27FC236}">
                <a16:creationId xmlns:a16="http://schemas.microsoft.com/office/drawing/2014/main" id="{0FF4715B-F780-447D-81F0-29845760A9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1371600"/>
            <a:ext cx="609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/>
              <a:t>+</a:t>
            </a:r>
          </a:p>
        </p:txBody>
      </p:sp>
      <p:sp>
        <p:nvSpPr>
          <p:cNvPr id="26637" name="Line 23">
            <a:extLst>
              <a:ext uri="{FF2B5EF4-FFF2-40B4-BE49-F238E27FC236}">
                <a16:creationId xmlns:a16="http://schemas.microsoft.com/office/drawing/2014/main" id="{91FDFB3C-1EF6-47C3-9F60-6642EFD26D7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1371600"/>
            <a:ext cx="0" cy="2057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638" name="Text Box 24">
            <a:extLst>
              <a:ext uri="{FF2B5EF4-FFF2-40B4-BE49-F238E27FC236}">
                <a16:creationId xmlns:a16="http://schemas.microsoft.com/office/drawing/2014/main" id="{E7C232AD-4ADC-4D55-A57C-D7B6C6439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1752600"/>
            <a:ext cx="6096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/>
              <a:t>⋗</a:t>
            </a:r>
            <a:r>
              <a:rPr kumimoji="0" lang="en-US" altLang="zh-CN" sz="2800" b="1"/>
              <a:t> </a:t>
            </a:r>
            <a:r>
              <a:rPr lang="en-US" altLang="zh-CN" sz="2800"/>
              <a:t>⋖</a:t>
            </a:r>
            <a:br>
              <a:rPr lang="en-US" altLang="zh-CN" sz="2800"/>
            </a:br>
            <a:r>
              <a:rPr lang="en-US" altLang="zh-CN" sz="2800"/>
              <a:t>⋗ </a:t>
            </a:r>
            <a:br>
              <a:rPr lang="en-US" altLang="zh-CN" sz="2800"/>
            </a:br>
            <a:r>
              <a:rPr lang="en-US" altLang="zh-CN" sz="2800"/>
              <a:t>⋖</a:t>
            </a:r>
          </a:p>
        </p:txBody>
      </p:sp>
      <p:sp>
        <p:nvSpPr>
          <p:cNvPr id="26639" name="Text Box 25">
            <a:extLst>
              <a:ext uri="{FF2B5EF4-FFF2-40B4-BE49-F238E27FC236}">
                <a16:creationId xmlns:a16="http://schemas.microsoft.com/office/drawing/2014/main" id="{050417DE-2DA9-4659-88E1-7249190599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1371600"/>
            <a:ext cx="609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/>
              <a:t>*</a:t>
            </a:r>
          </a:p>
        </p:txBody>
      </p:sp>
      <p:sp>
        <p:nvSpPr>
          <p:cNvPr id="26640" name="Text Box 26">
            <a:extLst>
              <a:ext uri="{FF2B5EF4-FFF2-40B4-BE49-F238E27FC236}">
                <a16:creationId xmlns:a16="http://schemas.microsoft.com/office/drawing/2014/main" id="{031C4AF9-2F6C-4E99-89FB-8C026581EE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1752600"/>
            <a:ext cx="6096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/>
              <a:t>⋗</a:t>
            </a:r>
            <a:r>
              <a:rPr kumimoji="0" lang="en-US" altLang="zh-CN" sz="2800" b="1"/>
              <a:t> </a:t>
            </a:r>
            <a:r>
              <a:rPr lang="en-US" altLang="zh-CN" sz="2800"/>
              <a:t>⋗</a:t>
            </a:r>
            <a:br>
              <a:rPr lang="en-US" altLang="zh-CN" sz="2800"/>
            </a:br>
            <a:r>
              <a:rPr lang="en-US" altLang="zh-CN" sz="2800"/>
              <a:t>⋗ </a:t>
            </a:r>
          </a:p>
        </p:txBody>
      </p:sp>
      <p:sp>
        <p:nvSpPr>
          <p:cNvPr id="26641" name="Text Box 27">
            <a:extLst>
              <a:ext uri="{FF2B5EF4-FFF2-40B4-BE49-F238E27FC236}">
                <a16:creationId xmlns:a16="http://schemas.microsoft.com/office/drawing/2014/main" id="{D7AB61D3-57B3-4166-88F6-3CFA4F1F7C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1371600"/>
            <a:ext cx="609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/>
              <a:t>$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665AC3D-8831-4704-A049-3B8131C72D3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43480" y="4112280"/>
              <a:ext cx="5599080" cy="8125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665AC3D-8831-4704-A049-3B8131C72D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34120" y="4102920"/>
                <a:ext cx="5617800" cy="8312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3ECC2C7-7B09-4F9D-9076-8EE58F7717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184"/>
    </mc:Choice>
    <mc:Fallback xmlns="">
      <p:transition spd="slow" advTm="76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9A6C2341-3860-439D-94DB-763B7634B3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寻找句柄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360DF256-0447-43CC-A24C-01C9537C91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>
                <a:sym typeface="Symbol" panose="05050102010706020507" pitchFamily="18" charset="2"/>
              </a:rPr>
              <a:t>由左至右扫描，寻找第一个</a:t>
            </a:r>
            <a:r>
              <a:rPr lang="zh-CN" altLang="en-US" sz="2800"/>
              <a:t>⋗</a:t>
            </a:r>
            <a:endParaRPr lang="zh-CN" altLang="en-US" sz="2800">
              <a:sym typeface="Symbol" panose="05050102010706020507" pitchFamily="18" charset="2"/>
            </a:endParaRPr>
          </a:p>
          <a:p>
            <a:pPr eaLnBrk="1" hangingPunct="1"/>
            <a:r>
              <a:rPr lang="zh-CN" altLang="en-US" sz="2800">
                <a:sym typeface="Symbol" panose="05050102010706020507" pitchFamily="18" charset="2"/>
              </a:rPr>
              <a:t>向回（左）扫描，略过</a:t>
            </a:r>
            <a:r>
              <a:rPr lang="zh-CN" altLang="en-US" sz="2800"/>
              <a:t>≐，直至找到⋖</a:t>
            </a:r>
          </a:p>
          <a:p>
            <a:pPr eaLnBrk="1" hangingPunct="1"/>
            <a:r>
              <a:rPr lang="zh-CN" altLang="en-US" sz="2800"/>
              <a:t>⋖、⋗之间（不包含）的部分即为句柄</a:t>
            </a:r>
          </a:p>
          <a:p>
            <a:pPr eaLnBrk="1" hangingPunct="1"/>
            <a:r>
              <a:rPr lang="en-US" altLang="zh-CN" sz="2800">
                <a:sym typeface="Symbol" panose="05050102010706020507" pitchFamily="18" charset="2"/>
              </a:rPr>
              <a:t>$</a:t>
            </a:r>
            <a:r>
              <a:rPr lang="en-US" altLang="zh-CN" sz="2800" b="1">
                <a:solidFill>
                  <a:schemeClr val="hlink"/>
                </a:solidFill>
                <a:sym typeface="Symbol" panose="05050102010706020507" pitchFamily="18" charset="2"/>
              </a:rPr>
              <a:t>id</a:t>
            </a:r>
            <a:r>
              <a:rPr lang="en-US" altLang="zh-CN" sz="2800">
                <a:sym typeface="Symbol" panose="05050102010706020507" pitchFamily="18" charset="2"/>
              </a:rPr>
              <a:t>+</a:t>
            </a:r>
            <a:r>
              <a:rPr lang="en-US" altLang="zh-CN" sz="2800" b="1">
                <a:sym typeface="Symbol" panose="05050102010706020507" pitchFamily="18" charset="2"/>
              </a:rPr>
              <a:t>id</a:t>
            </a:r>
            <a:r>
              <a:rPr lang="en-US" altLang="zh-CN" sz="2800">
                <a:sym typeface="Symbol" panose="05050102010706020507" pitchFamily="18" charset="2"/>
              </a:rPr>
              <a:t>*</a:t>
            </a:r>
            <a:r>
              <a:rPr lang="en-US" altLang="zh-CN" sz="2800" b="1">
                <a:sym typeface="Symbol" panose="05050102010706020507" pitchFamily="18" charset="2"/>
              </a:rPr>
              <a:t>id</a:t>
            </a:r>
            <a:r>
              <a:rPr lang="en-US" altLang="zh-CN" sz="2800">
                <a:sym typeface="Symbol" panose="05050102010706020507" pitchFamily="18" charset="2"/>
              </a:rPr>
              <a:t>$</a:t>
            </a:r>
            <a:r>
              <a:rPr lang="en-US" altLang="zh-CN" sz="2800">
                <a:sym typeface="Wingdings" panose="05000000000000000000" pitchFamily="2" charset="2"/>
              </a:rPr>
              <a:t></a:t>
            </a:r>
            <a:r>
              <a:rPr lang="en-US" altLang="zh-CN" sz="2800">
                <a:sym typeface="Symbol" panose="05050102010706020507" pitchFamily="18" charset="2"/>
              </a:rPr>
              <a:t>$</a:t>
            </a:r>
            <a:r>
              <a:rPr lang="en-US" altLang="zh-CN" sz="2800"/>
              <a:t>⋖</a:t>
            </a:r>
            <a:r>
              <a:rPr lang="en-US" altLang="zh-CN" sz="2800" b="1">
                <a:solidFill>
                  <a:schemeClr val="hlink"/>
                </a:solidFill>
                <a:sym typeface="Symbol" panose="05050102010706020507" pitchFamily="18" charset="2"/>
              </a:rPr>
              <a:t>id</a:t>
            </a:r>
            <a:r>
              <a:rPr lang="en-US" altLang="zh-CN" sz="2800"/>
              <a:t>⋗</a:t>
            </a:r>
            <a:r>
              <a:rPr lang="en-US" altLang="zh-CN" sz="2800">
                <a:sym typeface="Symbol" panose="05050102010706020507" pitchFamily="18" charset="2"/>
              </a:rPr>
              <a:t>+</a:t>
            </a:r>
            <a:r>
              <a:rPr lang="en-US" altLang="zh-CN" sz="2800"/>
              <a:t>⋖</a:t>
            </a:r>
            <a:r>
              <a:rPr lang="en-US" altLang="zh-CN" sz="2800" b="1">
                <a:sym typeface="Symbol" panose="05050102010706020507" pitchFamily="18" charset="2"/>
              </a:rPr>
              <a:t>id</a:t>
            </a:r>
            <a:r>
              <a:rPr lang="en-US" altLang="zh-CN" sz="2800"/>
              <a:t>⋗</a:t>
            </a:r>
            <a:r>
              <a:rPr lang="en-US" altLang="zh-CN" sz="2800">
                <a:sym typeface="Symbol" panose="05050102010706020507" pitchFamily="18" charset="2"/>
              </a:rPr>
              <a:t>*</a:t>
            </a:r>
            <a:r>
              <a:rPr lang="en-US" altLang="zh-CN" sz="2800"/>
              <a:t>⋖</a:t>
            </a:r>
            <a:r>
              <a:rPr lang="en-US" altLang="zh-CN" sz="2800" b="1">
                <a:sym typeface="Symbol" panose="05050102010706020507" pitchFamily="18" charset="2"/>
              </a:rPr>
              <a:t>id</a:t>
            </a:r>
            <a:r>
              <a:rPr lang="en-US" altLang="zh-CN" sz="2800"/>
              <a:t>⋗</a:t>
            </a:r>
            <a:r>
              <a:rPr lang="en-US" altLang="zh-CN" sz="2800">
                <a:sym typeface="Symbol" panose="05050102010706020507" pitchFamily="18" charset="2"/>
              </a:rPr>
              <a:t>$—</a:t>
            </a:r>
            <a:r>
              <a:rPr lang="en-US" altLang="zh-CN" sz="2800" b="1">
                <a:solidFill>
                  <a:schemeClr val="hlink"/>
                </a:solidFill>
                <a:sym typeface="Symbol" panose="05050102010706020507" pitchFamily="18" charset="2"/>
              </a:rPr>
              <a:t>id</a:t>
            </a:r>
            <a:endParaRPr lang="en-US" altLang="zh-CN" sz="2800">
              <a:solidFill>
                <a:schemeClr val="hlink"/>
              </a:solidFill>
              <a:sym typeface="Symbol" panose="05050102010706020507" pitchFamily="18" charset="2"/>
            </a:endParaRPr>
          </a:p>
          <a:p>
            <a:pPr eaLnBrk="1" hangingPunct="1"/>
            <a:r>
              <a:rPr lang="en-US" altLang="zh-CN" sz="2800">
                <a:sym typeface="Symbol" panose="05050102010706020507" pitchFamily="18" charset="2"/>
              </a:rPr>
              <a:t>$E + E * E$</a:t>
            </a:r>
            <a:r>
              <a:rPr lang="en-US" altLang="zh-CN" sz="2800">
                <a:sym typeface="Wingdings" panose="05000000000000000000" pitchFamily="2" charset="2"/>
              </a:rPr>
              <a:t> </a:t>
            </a:r>
            <a:r>
              <a:rPr lang="en-US" altLang="zh-CN" sz="2800">
                <a:sym typeface="Symbol" panose="05050102010706020507" pitchFamily="18" charset="2"/>
              </a:rPr>
              <a:t>$</a:t>
            </a:r>
            <a:r>
              <a:rPr lang="en-US" altLang="zh-CN" sz="2800"/>
              <a:t>⋖ </a:t>
            </a:r>
            <a:r>
              <a:rPr lang="en-US" altLang="zh-CN" sz="2800">
                <a:sym typeface="Symbol" panose="05050102010706020507" pitchFamily="18" charset="2"/>
              </a:rPr>
              <a:t>+ </a:t>
            </a:r>
            <a:r>
              <a:rPr lang="en-US" altLang="zh-CN" sz="2800"/>
              <a:t>⋖ </a:t>
            </a:r>
            <a:r>
              <a:rPr lang="en-US" altLang="zh-CN" sz="2800">
                <a:sym typeface="Symbol" panose="05050102010706020507" pitchFamily="18" charset="2"/>
              </a:rPr>
              <a:t>* </a:t>
            </a:r>
            <a:r>
              <a:rPr lang="en-US" altLang="zh-CN" sz="2800"/>
              <a:t>⋗</a:t>
            </a:r>
            <a:r>
              <a:rPr lang="en-US" altLang="zh-CN" sz="2800">
                <a:sym typeface="Symbol" panose="05050102010706020507" pitchFamily="18" charset="2"/>
              </a:rPr>
              <a:t>$—E * E</a:t>
            </a:r>
          </a:p>
          <a:p>
            <a:pPr eaLnBrk="1" hangingPunct="1"/>
            <a:r>
              <a:rPr lang="zh-CN" altLang="en-US" sz="2800">
                <a:sym typeface="Symbol" panose="05050102010706020507" pitchFamily="18" charset="2"/>
              </a:rPr>
              <a:t>非终结符</a:t>
            </a:r>
            <a:r>
              <a:rPr lang="en-US" altLang="zh-CN" sz="2800">
                <a:sym typeface="Symbol" panose="05050102010706020507" pitchFamily="18" charset="2"/>
              </a:rPr>
              <a:t>——</a:t>
            </a:r>
            <a:r>
              <a:rPr lang="zh-CN" altLang="en-US" sz="2800">
                <a:sym typeface="Symbol" panose="05050102010706020507" pitchFamily="18" charset="2"/>
              </a:rPr>
              <a:t>占位符</a:t>
            </a:r>
          </a:p>
          <a:p>
            <a:pPr eaLnBrk="1" hangingPunct="1"/>
            <a:r>
              <a:rPr lang="zh-CN" altLang="en-US" sz="2800">
                <a:sym typeface="Symbol" panose="05050102010706020507" pitchFamily="18" charset="2"/>
              </a:rPr>
              <a:t>使用栈实现非常容易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004AB68-AB1A-4884-9336-BE8B14F0DEE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88880" y="3325320"/>
              <a:ext cx="7228800" cy="32241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004AB68-AB1A-4884-9336-BE8B14F0DE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9520" y="3315960"/>
                <a:ext cx="7247520" cy="32428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3F6E8F8-6F27-409B-B39E-35B69AC75F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680"/>
    </mc:Choice>
    <mc:Fallback xmlns="">
      <p:transition spd="slow" advTm="936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ends">
  <a:themeElements>
    <a:clrScheme name="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FD1"/>
      </a:accent5>
      <a:accent6>
        <a:srgbClr val="2D2DB9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ends 2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12549</TotalTime>
  <Words>1421</Words>
  <Application>Microsoft Office PowerPoint</Application>
  <PresentationFormat>全屏显示(4:3)</PresentationFormat>
  <Paragraphs>177</Paragraphs>
  <Slides>16</Slides>
  <Notes>0</Notes>
  <HiddenSlides>0</HiddenSlides>
  <MMClips>15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宋体</vt:lpstr>
      <vt:lpstr>Courier New</vt:lpstr>
      <vt:lpstr>Lucida Sans Unicode</vt:lpstr>
      <vt:lpstr>Symbol</vt:lpstr>
      <vt:lpstr>Tahoma</vt:lpstr>
      <vt:lpstr>Times New Roman</vt:lpstr>
      <vt:lpstr>Wingdings</vt:lpstr>
      <vt:lpstr>Blends</vt:lpstr>
      <vt:lpstr>算符优先分析预习要点</vt:lpstr>
      <vt:lpstr>4.6  算符优先分析方法</vt:lpstr>
      <vt:lpstr>算符优先分析方法的特点</vt:lpstr>
      <vt:lpstr>优先级</vt:lpstr>
      <vt:lpstr>使用算法计算优先关系</vt:lpstr>
      <vt:lpstr>例</vt:lpstr>
      <vt:lpstr>4.6.1  使用算符优先关系</vt:lpstr>
      <vt:lpstr>使用算符优先关系（续）</vt:lpstr>
      <vt:lpstr>寻找句柄</vt:lpstr>
      <vt:lpstr>算法4.5  算符优先分析算法</vt:lpstr>
      <vt:lpstr>算法4.5（续）</vt:lpstr>
      <vt:lpstr>例</vt:lpstr>
      <vt:lpstr>4.6.2 直接构造算符优先关系(表)</vt:lpstr>
      <vt:lpstr>例4.28</vt:lpstr>
      <vt:lpstr>4.6.3  处理一元算符</vt:lpstr>
      <vt:lpstr>预习作业——确定句柄</vt:lpstr>
    </vt:vector>
  </TitlesOfParts>
  <Company>南开大学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介绍</dc:title>
  <dc:creator>王刚</dc:creator>
  <cp:lastModifiedBy>王 刚</cp:lastModifiedBy>
  <cp:revision>1632</cp:revision>
  <dcterms:created xsi:type="dcterms:W3CDTF">2003-06-05T11:51:39Z</dcterms:created>
  <dcterms:modified xsi:type="dcterms:W3CDTF">2020-11-11T23:48:29Z</dcterms:modified>
</cp:coreProperties>
</file>